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sldIdLst>
    <p:sldId id="262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532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8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059BA7-5C8B-4684-8C40-A47EED45BC0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290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A56115-E657-44DE-9D16-CE38DFF9CB6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908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066800"/>
            <a:ext cx="1943100" cy="5181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066800"/>
            <a:ext cx="5676900" cy="5181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3EC272-74FF-47B5-819D-575D7E69437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3241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059BA7-5C8B-4684-8C40-A47EED45BC0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402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DE220E-0AE8-4346-A3FB-1B2EA3AF084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1781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400"/>
            </a:lvl2pPr>
            <a:lvl3pPr marL="685800" indent="0">
              <a:buNone/>
              <a:defRPr sz="12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  <a:lvl6pPr marL="1714500" indent="0">
              <a:buNone/>
              <a:defRPr sz="1100"/>
            </a:lvl6pPr>
            <a:lvl7pPr marL="2057400" indent="0">
              <a:buNone/>
              <a:defRPr sz="1100"/>
            </a:lvl7pPr>
            <a:lvl8pPr marL="2400300" indent="0">
              <a:buNone/>
              <a:defRPr sz="1100"/>
            </a:lvl8pPr>
            <a:lvl9pPr marL="274320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32A561-BFE0-44EF-BE58-FA1C966D5BD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880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4958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4958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372973-6583-44EF-8412-9A3C5E50F39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6857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B49EC6-1ABC-4254-AC68-4CA3A27BF78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6477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3A30E9-ED9A-4202-B8F4-BCBE5711FEC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4316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7DD88E-E8B2-4138-B2A6-B3392204F6E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7776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1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EFC81D-6089-48ED-A481-B98B83D0E17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440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DE220E-0AE8-4346-A3FB-1B2EA3AF084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250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1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0BFDC2-C71A-4F81-8B4C-0F548783054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6024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A56115-E657-44DE-9D16-CE38DFF9CB6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2331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066800"/>
            <a:ext cx="1943100" cy="5181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066800"/>
            <a:ext cx="5676900" cy="5181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3EC272-74FF-47B5-819D-575D7E69437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775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400"/>
            </a:lvl2pPr>
            <a:lvl3pPr marL="685800" indent="0">
              <a:buNone/>
              <a:defRPr sz="1200"/>
            </a:lvl3pPr>
            <a:lvl4pPr marL="1028700" indent="0">
              <a:buNone/>
              <a:defRPr sz="1100"/>
            </a:lvl4pPr>
            <a:lvl5pPr marL="1371600" indent="0">
              <a:buNone/>
              <a:defRPr sz="1100"/>
            </a:lvl5pPr>
            <a:lvl6pPr marL="1714500" indent="0">
              <a:buNone/>
              <a:defRPr sz="1100"/>
            </a:lvl6pPr>
            <a:lvl7pPr marL="2057400" indent="0">
              <a:buNone/>
              <a:defRPr sz="1100"/>
            </a:lvl7pPr>
            <a:lvl8pPr marL="2400300" indent="0">
              <a:buNone/>
              <a:defRPr sz="1100"/>
            </a:lvl8pPr>
            <a:lvl9pPr marL="274320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32A561-BFE0-44EF-BE58-FA1C966D5BD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354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4958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4958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372973-6583-44EF-8412-9A3C5E50F39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936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B49EC6-1ABC-4254-AC68-4CA3A27BF78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797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3A30E9-ED9A-4202-B8F4-BCBE5711FEC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678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7DD88E-E8B2-4138-B2A6-B3392204F6E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963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1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EFC81D-6089-48ED-A481-B98B83D0E17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766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1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0BFDC2-C71A-4F81-8B4C-0F548783054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832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FE0A1A-F791-45A8-AF44-7394C728AF46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3348038" y="3067053"/>
            <a:ext cx="9144000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8580" tIns="34290" rIns="68580" bIns="3429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555177" y="914401"/>
            <a:ext cx="8512624" cy="1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  <a:effectLst/>
        </p:spPr>
        <p:txBody>
          <a:bodyPr lIns="68580" tIns="34290" rIns="68580" bIns="34290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3810000" y="609602"/>
            <a:ext cx="4724400" cy="207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8580" tIns="34290" rIns="68580" bIns="34290">
            <a:spAutoFit/>
          </a:bodyPr>
          <a:lstStyle/>
          <a:p>
            <a:pPr algn="r" fontAlgn="base">
              <a:spcBef>
                <a:spcPct val="5000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</a:rPr>
              <a:t>Detect, Measure, Analyze.</a:t>
            </a:r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0668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848" y="133737"/>
            <a:ext cx="1965946" cy="70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838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Verdana" pitchFamily="34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Verdana" pitchFamily="34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Verdana" pitchFamily="34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Verdana" pitchFamily="34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Verdana" pitchFamily="34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FE0A1A-F791-45A8-AF44-7394C728AF46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3348038" y="3067053"/>
            <a:ext cx="9144000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8580" tIns="34290" rIns="68580" bIns="3429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555177" y="914401"/>
            <a:ext cx="8512624" cy="1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  <a:effectLst/>
        </p:spPr>
        <p:txBody>
          <a:bodyPr lIns="68580" tIns="34290" rIns="68580" bIns="34290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3810000" y="609602"/>
            <a:ext cx="4724400" cy="207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8580" tIns="34290" rIns="68580" bIns="34290">
            <a:spAutoFit/>
          </a:bodyPr>
          <a:lstStyle/>
          <a:p>
            <a:pPr algn="r" fontAlgn="base">
              <a:spcBef>
                <a:spcPct val="5000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000000"/>
                </a:solidFill>
              </a:rPr>
              <a:t>Treat yourself to better</a:t>
            </a:r>
            <a:r>
              <a:rPr lang="en-US" sz="900" b="1" baseline="0" dirty="0">
                <a:solidFill>
                  <a:srgbClr val="000000"/>
                </a:solidFill>
              </a:rPr>
              <a:t> rental service</a:t>
            </a:r>
            <a:r>
              <a:rPr lang="en-US" sz="900" b="1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0668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644" y="76201"/>
            <a:ext cx="2552895" cy="799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587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Verdana" pitchFamily="34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Verdana" pitchFamily="34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Verdana" pitchFamily="34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Verdana" pitchFamily="34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1800">
          <a:solidFill>
            <a:schemeClr val="tx2"/>
          </a:solidFill>
          <a:latin typeface="Verdana" pitchFamily="34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 bwMode="auto">
          <a:xfrm>
            <a:off x="931654" y="1032207"/>
            <a:ext cx="7433559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en-US" b="1" kern="0" dirty="0">
                <a:solidFill>
                  <a:srgbClr val="000000"/>
                </a:solidFill>
              </a:rPr>
              <a:t>Thank You for Attending Today’s Webinar: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1612970" y="3681196"/>
            <a:ext cx="2786412" cy="1415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/>
            <a:r>
              <a:rPr lang="en-US" sz="1700" b="1" kern="0" dirty="0">
                <a:solidFill>
                  <a:srgbClr val="000000"/>
                </a:solidFill>
              </a:rPr>
              <a:t>Your Host</a:t>
            </a:r>
          </a:p>
          <a:p>
            <a:pPr algn="l"/>
            <a:r>
              <a:rPr lang="en-US" sz="1700" kern="0" dirty="0">
                <a:solidFill>
                  <a:srgbClr val="000000"/>
                </a:solidFill>
              </a:rPr>
              <a:t> Matt DeLacluyse</a:t>
            </a:r>
            <a:br>
              <a:rPr lang="en-US" sz="1700" kern="0" dirty="0">
                <a:solidFill>
                  <a:srgbClr val="000000"/>
                </a:solidFill>
              </a:rPr>
            </a:br>
            <a:r>
              <a:rPr lang="en-US" sz="1700" kern="0" dirty="0">
                <a:solidFill>
                  <a:srgbClr val="000000"/>
                </a:solidFill>
              </a:rPr>
              <a:t> Operations Manager</a:t>
            </a:r>
            <a:br>
              <a:rPr lang="en-US" sz="1700" kern="0" dirty="0">
                <a:solidFill>
                  <a:srgbClr val="000000"/>
                </a:solidFill>
              </a:rPr>
            </a:br>
            <a:r>
              <a:rPr lang="en-US" sz="1700" kern="0" dirty="0">
                <a:solidFill>
                  <a:srgbClr val="000000"/>
                </a:solidFill>
              </a:rPr>
              <a:t> RAECO Rents</a:t>
            </a:r>
            <a:br>
              <a:rPr lang="en-US" sz="1700" kern="0" dirty="0">
                <a:solidFill>
                  <a:srgbClr val="000000"/>
                </a:solidFill>
              </a:rPr>
            </a:br>
            <a:r>
              <a:rPr lang="en-US" sz="1700" kern="0" dirty="0">
                <a:solidFill>
                  <a:srgbClr val="000000"/>
                </a:solidFill>
              </a:rPr>
              <a:t> </a:t>
            </a:r>
            <a:r>
              <a:rPr lang="en-US" sz="1700" kern="0" dirty="0">
                <a:solidFill>
                  <a:srgbClr val="3333CC"/>
                </a:solidFill>
              </a:rPr>
              <a:t>mattd@raecorents.com</a:t>
            </a:r>
            <a:endParaRPr lang="en-US" sz="1800" kern="0" dirty="0">
              <a:solidFill>
                <a:srgbClr val="000000"/>
              </a:solidFill>
            </a:endParaRPr>
          </a:p>
          <a:p>
            <a:pPr algn="l"/>
            <a:endParaRPr lang="en-US" sz="1800" kern="0" dirty="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100459" y="3681196"/>
            <a:ext cx="3056709" cy="1900520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lvl="0"/>
            <a:r>
              <a:rPr lang="en-US" sz="1700" b="1" kern="0" dirty="0">
                <a:solidFill>
                  <a:srgbClr val="000000"/>
                </a:solidFill>
              </a:rPr>
              <a:t>Featured Speakers</a:t>
            </a:r>
          </a:p>
          <a:p>
            <a:pPr lvl="0"/>
            <a:r>
              <a:rPr lang="en-US" sz="1700" kern="0" dirty="0">
                <a:solidFill>
                  <a:srgbClr val="000000"/>
                </a:solidFill>
              </a:rPr>
              <a:t> </a:t>
            </a:r>
          </a:p>
          <a:p>
            <a:pPr lvl="0"/>
            <a:r>
              <a:rPr lang="en-US" sz="1800" dirty="0"/>
              <a:t>Jordan Mikell-</a:t>
            </a:r>
            <a:r>
              <a:rPr lang="en-US" sz="1600" dirty="0"/>
              <a:t>jordanm@raecorents.com</a:t>
            </a:r>
            <a:br>
              <a:rPr lang="en-US" sz="1700" kern="0" dirty="0">
                <a:solidFill>
                  <a:srgbClr val="000000"/>
                </a:solidFill>
              </a:rPr>
            </a:br>
            <a:r>
              <a:rPr lang="en-US" sz="1700" kern="0" dirty="0">
                <a:solidFill>
                  <a:srgbClr val="000000"/>
                </a:solidFill>
              </a:rPr>
              <a:t> </a:t>
            </a:r>
          </a:p>
          <a:p>
            <a:pPr lvl="0"/>
            <a:r>
              <a:rPr lang="en-US" sz="1700" kern="0" dirty="0">
                <a:solidFill>
                  <a:srgbClr val="000000"/>
                </a:solidFill>
              </a:rPr>
              <a:t>Marty Brands</a:t>
            </a:r>
          </a:p>
          <a:p>
            <a:pPr lvl="0"/>
            <a:r>
              <a:rPr lang="en-US" sz="1700" kern="0" dirty="0">
                <a:solidFill>
                  <a:srgbClr val="000000"/>
                </a:solidFill>
              </a:rPr>
              <a:t>marty.brands@tsi.com</a:t>
            </a:r>
            <a:endParaRPr lang="en-US" sz="1700" kern="0" dirty="0">
              <a:solidFill>
                <a:srgbClr val="3333CC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-141368" y="2135760"/>
            <a:ext cx="9285368" cy="628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</a:rPr>
              <a:t>TSI </a:t>
            </a:r>
            <a:r>
              <a:rPr lang="en-US" sz="2000" dirty="0" err="1">
                <a:solidFill>
                  <a:schemeClr val="tx1"/>
                </a:solidFill>
                <a:latin typeface="Verdana" panose="020B0604030504040204" pitchFamily="34" charset="0"/>
              </a:rPr>
              <a:t>PortaCount</a:t>
            </a:r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</a:rPr>
              <a:t> Respirator Fit Testing – What you need to know</a:t>
            </a:r>
            <a:endParaRPr lang="en-US" sz="2000" kern="0" dirty="0">
              <a:solidFill>
                <a:schemeClr val="tx1"/>
              </a:solidFill>
            </a:endParaRPr>
          </a:p>
        </p:txBody>
      </p:sp>
      <p:pic>
        <p:nvPicPr>
          <p:cNvPr id="13" name="Picture 5" descr="A person smiling for the camera&#10;&#10;Description automatically generated">
            <a:extLst>
              <a:ext uri="{FF2B5EF4-FFF2-40B4-BE49-F238E27FC236}">
                <a16:creationId xmlns:a16="http://schemas.microsoft.com/office/drawing/2014/main" id="{38D163D9-3DF0-402B-89A0-8E9C23FE7D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61" y="3618570"/>
            <a:ext cx="1024175" cy="1464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9915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5834" y="5121085"/>
            <a:ext cx="1143000" cy="478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18100" y="2225799"/>
            <a:ext cx="1371600" cy="43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itle 1"/>
          <p:cNvSpPr txBox="1">
            <a:spLocks/>
          </p:cNvSpPr>
          <p:nvPr/>
        </p:nvSpPr>
        <p:spPr bwMode="auto">
          <a:xfrm>
            <a:off x="1657350" y="1066800"/>
            <a:ext cx="58293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en-US" b="1" kern="0" dirty="0">
                <a:solidFill>
                  <a:srgbClr val="000000"/>
                </a:solidFill>
              </a:rPr>
              <a:t>Get Social with RAECO Rents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8100" y="3644700"/>
            <a:ext cx="1458468" cy="505243"/>
          </a:xfrm>
          <a:prstGeom prst="rect">
            <a:avLst/>
          </a:prstGeom>
        </p:spPr>
      </p:pic>
      <p:sp>
        <p:nvSpPr>
          <p:cNvPr id="15" name="Title 1"/>
          <p:cNvSpPr txBox="1">
            <a:spLocks/>
          </p:cNvSpPr>
          <p:nvPr/>
        </p:nvSpPr>
        <p:spPr bwMode="auto">
          <a:xfrm>
            <a:off x="3900312" y="2227144"/>
            <a:ext cx="426642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en-US" sz="1500" kern="0" dirty="0">
                <a:solidFill>
                  <a:schemeClr val="accent2"/>
                </a:solidFill>
              </a:rPr>
              <a:t>www.linkedin.com/company/raeco-rents</a:t>
            </a:r>
          </a:p>
          <a:p>
            <a:endParaRPr lang="en-US" sz="1500" kern="0" dirty="0">
              <a:solidFill>
                <a:srgbClr val="000000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3376568" y="3644700"/>
            <a:ext cx="2792416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en-US" sz="1500" kern="0" dirty="0">
                <a:solidFill>
                  <a:schemeClr val="accent2"/>
                </a:solidFill>
              </a:rPr>
              <a:t>@</a:t>
            </a:r>
            <a:r>
              <a:rPr lang="en-US" sz="1500" kern="0" dirty="0" err="1">
                <a:solidFill>
                  <a:schemeClr val="accent2"/>
                </a:solidFill>
              </a:rPr>
              <a:t>RaecoRents</a:t>
            </a:r>
            <a:endParaRPr lang="en-US" sz="1500" kern="0" dirty="0">
              <a:solidFill>
                <a:schemeClr val="accent2"/>
              </a:solidFill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4012446" y="5118912"/>
            <a:ext cx="4313075" cy="481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en-US" sz="1500" kern="0" dirty="0">
                <a:solidFill>
                  <a:schemeClr val="accent2"/>
                </a:solidFill>
              </a:rPr>
              <a:t>www.youtube.com/user/RaecoRentsVideos</a:t>
            </a:r>
          </a:p>
        </p:txBody>
      </p:sp>
    </p:spTree>
    <p:extLst>
      <p:ext uri="{BB962C8B-B14F-4D97-AF65-F5344CB8AC3E}">
        <p14:creationId xmlns:p14="http://schemas.microsoft.com/office/powerpoint/2010/main" val="3007640317"/>
      </p:ext>
    </p:extLst>
  </p:cSld>
  <p:clrMapOvr>
    <a:masterClrMapping/>
  </p:clrMapOvr>
</p:sld>
</file>

<file path=ppt/theme/theme1.xml><?xml version="1.0" encoding="utf-8"?>
<a:theme xmlns:a="http://schemas.openxmlformats.org/drawingml/2006/main" name="1_Lesman_Powerpoint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Lesman_Powerpoint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DA0DB0BBD2C146984E36C7D9E4B5E4" ma:contentTypeVersion="19" ma:contentTypeDescription="Create a new document." ma:contentTypeScope="" ma:versionID="73e138b176996c40b129a60188bd1d13">
  <xsd:schema xmlns:xsd="http://www.w3.org/2001/XMLSchema" xmlns:xs="http://www.w3.org/2001/XMLSchema" xmlns:p="http://schemas.microsoft.com/office/2006/metadata/properties" xmlns:ns2="8cef9ebd-105a-40d4-874b-eee2de43f77d" xmlns:ns3="a05c6304-d6a9-4e84-aa5b-3a55e4aed6b5" targetNamespace="http://schemas.microsoft.com/office/2006/metadata/properties" ma:root="true" ma:fieldsID="9764cdb69c0057f780701b466edecb15" ns2:_="" ns3:_="">
    <xsd:import namespace="8cef9ebd-105a-40d4-874b-eee2de43f77d"/>
    <xsd:import namespace="a05c6304-d6a9-4e84-aa5b-3a55e4aed6b5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Version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ef9ebd-105a-40d4-874b-eee2de43f77d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Version" ma:index="10" nillable="true" ma:displayName="MigrationWizIdVersion" ma:internalName="MigrationWizIdVersion">
      <xsd:simpleType>
        <xsd:restriction base="dms:Text"/>
      </xsd:simple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6359c5d1-4805-4d3b-a3c9-eb510871c3c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5c6304-d6a9-4e84-aa5b-3a55e4aed6b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76664084-652c-4e00-a028-fdbbe3813fde}" ma:internalName="TaxCatchAll" ma:showField="CatchAllData" ma:web="a05c6304-d6a9-4e84-aa5b-3a55e4aed6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Version xmlns="8cef9ebd-105a-40d4-874b-eee2de43f77d" xsi:nil="true"/>
    <MigrationWizId xmlns="8cef9ebd-105a-40d4-874b-eee2de43f77d" xsi:nil="true"/>
    <MigrationWizIdPermissions xmlns="8cef9ebd-105a-40d4-874b-eee2de43f77d" xsi:nil="true"/>
    <lcf76f155ced4ddcb4097134ff3c332f xmlns="8cef9ebd-105a-40d4-874b-eee2de43f77d">
      <Terms xmlns="http://schemas.microsoft.com/office/infopath/2007/PartnerControls"/>
    </lcf76f155ced4ddcb4097134ff3c332f>
    <TaxCatchAll xmlns="a05c6304-d6a9-4e84-aa5b-3a55e4aed6b5" xsi:nil="true"/>
  </documentManagement>
</p:properties>
</file>

<file path=customXml/itemProps1.xml><?xml version="1.0" encoding="utf-8"?>
<ds:datastoreItem xmlns:ds="http://schemas.openxmlformats.org/officeDocument/2006/customXml" ds:itemID="{2DD39365-B873-4011-A3C0-70CCC3A66A7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2302187-D46E-4446-9AF1-ECEB30361E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ef9ebd-105a-40d4-874b-eee2de43f77d"/>
    <ds:schemaRef ds:uri="a05c6304-d6a9-4e84-aa5b-3a55e4aed6b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F744E07-EFCA-4759-9AC1-094778EFA373}">
  <ds:schemaRefs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infopath/2007/PartnerControl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  <ds:schemaRef ds:uri="8cef9ebd-105a-40d4-874b-eee2de43f77d"/>
    <ds:schemaRef ds:uri="a05c6304-d6a9-4e84-aa5b-3a55e4aed6b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4023</TotalTime>
  <Words>83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Times New Roman</vt:lpstr>
      <vt:lpstr>Verdana</vt:lpstr>
      <vt:lpstr>1_Lesman_Powerpoint</vt:lpstr>
      <vt:lpstr>2_Lesman_Powerpoint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Weil</dc:creator>
  <cp:lastModifiedBy>Matt DeLacluyse</cp:lastModifiedBy>
  <cp:revision>48</cp:revision>
  <dcterms:created xsi:type="dcterms:W3CDTF">2015-11-18T20:09:50Z</dcterms:created>
  <dcterms:modified xsi:type="dcterms:W3CDTF">2023-05-25T15:32:39Z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0x01010033DA0DB0BBD2C146984E36C7D9E4B5E4</vt:lpwstr>
  </property>
  <property fmtid="{D5CDD505-2E9C-101B-9397-08002B2CF9AE}" pid="3" name="Order">
    <vt:r8>45600</vt:r8>
  </property>
  <property fmtid="{D5CDD505-2E9C-101B-9397-08002B2CF9AE}" pid="4" name="MediaServiceImageTags">
    <vt:lpwstr/>
  </property>
</Properties>
</file>