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481" r:id="rId5"/>
    <p:sldId id="473" r:id="rId6"/>
    <p:sldId id="501" r:id="rId7"/>
    <p:sldId id="495" r:id="rId8"/>
    <p:sldId id="491" r:id="rId9"/>
    <p:sldId id="484" r:id="rId10"/>
    <p:sldId id="497" r:id="rId11"/>
    <p:sldId id="482" r:id="rId12"/>
    <p:sldId id="483" r:id="rId13"/>
    <p:sldId id="477" r:id="rId14"/>
    <p:sldId id="485" r:id="rId15"/>
    <p:sldId id="500" r:id="rId16"/>
    <p:sldId id="492" r:id="rId17"/>
    <p:sldId id="507" r:id="rId18"/>
    <p:sldId id="494" r:id="rId19"/>
    <p:sldId id="509" r:id="rId20"/>
    <p:sldId id="514" r:id="rId21"/>
    <p:sldId id="508" r:id="rId22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CDCB"/>
    <a:srgbClr val="404040"/>
    <a:srgbClr val="FF33CC"/>
    <a:srgbClr val="E7E6E6"/>
    <a:srgbClr val="F4E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697999-D0F4-4B7C-AA5B-04BE70F2E6A3}" v="1" dt="2026-02-05T15:17:39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y Johlie" userId="4dfe2693-6b60-4bc6-b630-d48e73348fd0" providerId="ADAL" clId="{3EE1ED70-F738-4BA7-8425-6E1D77C26D41}"/>
    <pc:docChg chg="delSld modSld">
      <pc:chgData name="Tony Johlie" userId="4dfe2693-6b60-4bc6-b630-d48e73348fd0" providerId="ADAL" clId="{3EE1ED70-F738-4BA7-8425-6E1D77C26D41}" dt="2026-02-05T15:19:09.122" v="16" actId="2696"/>
      <pc:docMkLst>
        <pc:docMk/>
      </pc:docMkLst>
      <pc:sldChg chg="del">
        <pc:chgData name="Tony Johlie" userId="4dfe2693-6b60-4bc6-b630-d48e73348fd0" providerId="ADAL" clId="{3EE1ED70-F738-4BA7-8425-6E1D77C26D41}" dt="2026-02-05T15:16:19.608" v="4" actId="2696"/>
        <pc:sldMkLst>
          <pc:docMk/>
          <pc:sldMk cId="3273001114" sldId="256"/>
        </pc:sldMkLst>
      </pc:sldChg>
      <pc:sldChg chg="del">
        <pc:chgData name="Tony Johlie" userId="4dfe2693-6b60-4bc6-b630-d48e73348fd0" providerId="ADAL" clId="{3EE1ED70-F738-4BA7-8425-6E1D77C26D41}" dt="2026-02-05T15:11:56.132" v="0" actId="2696"/>
        <pc:sldMkLst>
          <pc:docMk/>
          <pc:sldMk cId="933816522" sldId="278"/>
        </pc:sldMkLst>
      </pc:sldChg>
      <pc:sldChg chg="del">
        <pc:chgData name="Tony Johlie" userId="4dfe2693-6b60-4bc6-b630-d48e73348fd0" providerId="ADAL" clId="{3EE1ED70-F738-4BA7-8425-6E1D77C26D41}" dt="2026-02-05T15:18:01.543" v="14" actId="2696"/>
        <pc:sldMkLst>
          <pc:docMk/>
          <pc:sldMk cId="1098760028" sldId="488"/>
        </pc:sldMkLst>
      </pc:sldChg>
      <pc:sldChg chg="del">
        <pc:chgData name="Tony Johlie" userId="4dfe2693-6b60-4bc6-b630-d48e73348fd0" providerId="ADAL" clId="{3EE1ED70-F738-4BA7-8425-6E1D77C26D41}" dt="2026-02-05T15:13:47.374" v="1" actId="2696"/>
        <pc:sldMkLst>
          <pc:docMk/>
          <pc:sldMk cId="1672128336" sldId="502"/>
        </pc:sldMkLst>
      </pc:sldChg>
      <pc:sldChg chg="del">
        <pc:chgData name="Tony Johlie" userId="4dfe2693-6b60-4bc6-b630-d48e73348fd0" providerId="ADAL" clId="{3EE1ED70-F738-4BA7-8425-6E1D77C26D41}" dt="2026-02-05T15:16:31.808" v="5" actId="2696"/>
        <pc:sldMkLst>
          <pc:docMk/>
          <pc:sldMk cId="3727380888" sldId="503"/>
        </pc:sldMkLst>
      </pc:sldChg>
      <pc:sldChg chg="addSp modSp del mod">
        <pc:chgData name="Tony Johlie" userId="4dfe2693-6b60-4bc6-b630-d48e73348fd0" providerId="ADAL" clId="{3EE1ED70-F738-4BA7-8425-6E1D77C26D41}" dt="2026-02-05T15:18:47.328" v="15" actId="2696"/>
        <pc:sldMkLst>
          <pc:docMk/>
          <pc:sldMk cId="1495758997" sldId="504"/>
        </pc:sldMkLst>
        <pc:picChg chg="add mod">
          <ac:chgData name="Tony Johlie" userId="4dfe2693-6b60-4bc6-b630-d48e73348fd0" providerId="ADAL" clId="{3EE1ED70-F738-4BA7-8425-6E1D77C26D41}" dt="2026-02-05T15:17:46.103" v="11" actId="14100"/>
          <ac:picMkLst>
            <pc:docMk/>
            <pc:sldMk cId="1495758997" sldId="504"/>
            <ac:picMk id="2" creationId="{BA435107-A5B4-9050-A0E1-6D19E99F385A}"/>
          </ac:picMkLst>
        </pc:picChg>
        <pc:picChg chg="mod">
          <ac:chgData name="Tony Johlie" userId="4dfe2693-6b60-4bc6-b630-d48e73348fd0" providerId="ADAL" clId="{3EE1ED70-F738-4BA7-8425-6E1D77C26D41}" dt="2026-02-05T15:17:53.394" v="13" actId="1076"/>
          <ac:picMkLst>
            <pc:docMk/>
            <pc:sldMk cId="1495758997" sldId="504"/>
            <ac:picMk id="3" creationId="{E1624388-AE9E-0DD2-3D61-293A377D7D16}"/>
          </ac:picMkLst>
        </pc:picChg>
      </pc:sldChg>
      <pc:sldChg chg="del">
        <pc:chgData name="Tony Johlie" userId="4dfe2693-6b60-4bc6-b630-d48e73348fd0" providerId="ADAL" clId="{3EE1ED70-F738-4BA7-8425-6E1D77C26D41}" dt="2026-02-05T15:14:23.675" v="2" actId="2696"/>
        <pc:sldMkLst>
          <pc:docMk/>
          <pc:sldMk cId="1026239730" sldId="510"/>
        </pc:sldMkLst>
      </pc:sldChg>
      <pc:sldChg chg="del">
        <pc:chgData name="Tony Johlie" userId="4dfe2693-6b60-4bc6-b630-d48e73348fd0" providerId="ADAL" clId="{3EE1ED70-F738-4BA7-8425-6E1D77C26D41}" dt="2026-02-05T15:19:09.122" v="16" actId="2696"/>
        <pc:sldMkLst>
          <pc:docMk/>
          <pc:sldMk cId="1207675227" sldId="512"/>
        </pc:sldMkLst>
      </pc:sldChg>
      <pc:sldChg chg="del">
        <pc:chgData name="Tony Johlie" userId="4dfe2693-6b60-4bc6-b630-d48e73348fd0" providerId="ADAL" clId="{3EE1ED70-F738-4BA7-8425-6E1D77C26D41}" dt="2026-02-05T15:14:43.786" v="3" actId="2696"/>
        <pc:sldMkLst>
          <pc:docMk/>
          <pc:sldMk cId="533674237" sldId="5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1C000-B0DC-42C1-9029-AFEED56EE2D2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F2ACB-FA22-4B14-A1C7-B62EE47FAF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85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33B26-6A1A-4241-9D15-E46A2ACA9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B58F5-E272-4078-95BC-435CD9B4C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4BBF3-84BC-426C-84CF-714B8C24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8296-6321-4979-86D7-E8AED8C4342C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CADC5-C936-4F2C-B81E-C6A3DE837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184BB-8224-425E-9F02-9DFE264C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A98A-042F-450C-8603-8E3F91B97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030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0F62F-4A91-4F2C-B5BB-863E78D33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F4A21-91A1-4ADE-973D-1658F2289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85FCA-CE4D-4551-ABF4-67A1D4C38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8296-6321-4979-86D7-E8AED8C4342C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84ADB-E32F-4676-B1EE-E9C91592F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C6AD3-3F6E-4A3D-B3E7-8C5BC8F1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A98A-042F-450C-8603-8E3F91B97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581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EC87A-EFDE-4283-AE13-2104EC1387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B688E-40FC-47D3-B14C-2C46CB35A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5BC87-E2A9-4633-8054-E77CEA467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8296-6321-4979-86D7-E8AED8C4342C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3BB77-26EB-4DAF-97B5-0AC903F84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F17F1-1841-4B05-98AD-47663781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A98A-042F-450C-8603-8E3F91B97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87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D2926-53AA-4A76-94B0-4ECAB7B35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E34A7-7DF7-421E-846C-0638312AF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6D83D-F256-4164-96C2-271AF714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8296-6321-4979-86D7-E8AED8C4342C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52FD4-35FE-4D65-85CF-962EA14A7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1CF7F-A047-4B34-AA1C-133191BC0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A98A-042F-450C-8603-8E3F91B97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44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2098-05F0-4B92-9F68-3F26AFCA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56B47-2A6D-4237-9F5A-2CBAE5472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F095F-7E0D-496C-BE98-AB95AA65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8296-6321-4979-86D7-E8AED8C4342C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A9821-0D99-4207-89EE-7AC30035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813A3-C857-4737-A8CF-72647051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A98A-042F-450C-8603-8E3F91B97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96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2C1CF-76EE-452D-B697-BEC54FF12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54B64-6F2E-4451-9B15-CA20F5EE4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1FB94-5A97-497B-B9AE-5A1C1DFD8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C519B-DC53-4A4D-BD9C-F221B2F1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8296-6321-4979-86D7-E8AED8C4342C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2DEAD-5B2A-4CB0-ADFF-FF36C6BE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722C7-DA51-4710-A3F8-8370DF499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A98A-042F-450C-8603-8E3F91B97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85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AE17-3287-4956-BF3E-3A0FB6DFB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1FB02-2E25-4E62-BBB9-7F07AB535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76032-152E-4B5E-8A91-4196F4ABE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D09FE2-8091-49BB-8634-1CEFF308C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EAC08F-BC45-4D7C-A78B-8DA126947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F77931-6A3A-4A96-9C35-F02DD4B1F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8296-6321-4979-86D7-E8AED8C4342C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FD713D-5C34-4BF4-A270-6A3566D6D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6A22EF-FBE6-458E-82D5-EE9321A09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A98A-042F-450C-8603-8E3F91B97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81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0DB9-28DB-43DE-9498-1848EF53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BD822-15DF-4CFA-9EA6-254C3CC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8296-6321-4979-86D7-E8AED8C4342C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377BD-9AF1-40F9-9F28-02F974DA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D8A24-9B48-42F8-B952-51071B13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A98A-042F-450C-8603-8E3F91B97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82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5DF5B-9CA6-4C16-AF34-B7495CDF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8296-6321-4979-86D7-E8AED8C4342C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F7901-CD41-4220-B375-B7DB724D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837CB-A6B9-4687-A190-6DC3ABFC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A98A-042F-450C-8603-8E3F91B97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70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AD7DD-7074-425C-9874-BA286D987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1C961-B435-48A1-B942-88368FB6F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2C1FC-2A4E-44E2-9B7E-12EDECEC0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FDBC6-0BA4-44CE-B2ED-BFE9E935C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8296-6321-4979-86D7-E8AED8C4342C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DF3E3-B683-470F-9C67-053BC95FB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6D7B7-E260-4B63-BBD7-33E41783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A98A-042F-450C-8603-8E3F91B97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8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7CECC-6496-477D-BBCC-BB345C8D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B665A6-4812-451D-968E-E8E9D5AB97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5627D-F08F-4DC7-8F17-9BE3A97EB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5101A-961D-43DC-A0AA-7148A1A6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8296-6321-4979-86D7-E8AED8C4342C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5065F7-393F-45A7-A9E3-6F4FE5839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C38F3-FE75-41C8-9871-23D0B6C0D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A98A-042F-450C-8603-8E3F91B97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97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1DEFF-EF2E-4B3E-9E37-C2B2056D4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30159-E276-43BA-8DA3-C37BC77A9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B3E0B-5047-4241-A92B-7D2C84335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A8296-6321-4979-86D7-E8AED8C4342C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BC982-1CE9-4C35-AE37-F0754BB0F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7142D-92A3-4905-B4F4-1890AEDAE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5A98A-042F-450C-8603-8E3F91B97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10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.png"/><Relationship Id="rId7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A25BDEC-0805-45A8-AE41-0FB8DE0036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r="12942" b="5031"/>
          <a:stretch/>
        </p:blipFill>
        <p:spPr>
          <a:xfrm rot="5400000">
            <a:off x="-464864" y="464861"/>
            <a:ext cx="6858000" cy="5928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E30071-5CCD-483B-88CF-8EE8CE9CD0BA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8931E3-F8F3-43EC-AE95-368230B51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4B63C7-73BA-42FA-889D-AEB8ECB75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A602C0-8F31-400A-B7B6-D483D53F3425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6FFD1B-69DF-440F-A534-73EBF10452A7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2E5532-CB36-4EA2-AA0D-89450459F34C}"/>
              </a:ext>
            </a:extLst>
          </p:cNvPr>
          <p:cNvSpPr txBox="1"/>
          <p:nvPr/>
        </p:nvSpPr>
        <p:spPr>
          <a:xfrm>
            <a:off x="6020750" y="612150"/>
            <a:ext cx="5893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Univers LT Std 45 Light" panose="020B0403020202020204" pitchFamily="34" charset="0"/>
              </a:rPr>
              <a:t>The Product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CF318-F4F0-4974-A694-80CE1E57E96E}"/>
              </a:ext>
            </a:extLst>
          </p:cNvPr>
          <p:cNvSpPr txBox="1"/>
          <p:nvPr/>
        </p:nvSpPr>
        <p:spPr>
          <a:xfrm>
            <a:off x="7477349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7B5602-452C-4C1F-A74C-161E27EC33BE}"/>
              </a:ext>
            </a:extLst>
          </p:cNvPr>
          <p:cNvCxnSpPr>
            <a:cxnSpLocks/>
          </p:cNvCxnSpPr>
          <p:nvPr/>
        </p:nvCxnSpPr>
        <p:spPr>
          <a:xfrm>
            <a:off x="6816278" y="954220"/>
            <a:ext cx="50980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FE08E3FC-84B9-4AEA-AA9E-B20359B1FA19}"/>
              </a:ext>
            </a:extLst>
          </p:cNvPr>
          <p:cNvSpPr txBox="1">
            <a:spLocks/>
          </p:cNvSpPr>
          <p:nvPr/>
        </p:nvSpPr>
        <p:spPr>
          <a:xfrm>
            <a:off x="6199071" y="1258765"/>
            <a:ext cx="5893580" cy="437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Provide Real-time, instantaneous information on changing Silica levels in industrial environments</a:t>
            </a:r>
          </a:p>
          <a:p>
            <a:pPr algn="l"/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Provide on-device / control room display of RCS measurement in mg/m3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Rolling averaging periods based on 1min, 15min, 1hr, 4hrs, 8hr shift patterns</a:t>
            </a:r>
          </a:p>
          <a:p>
            <a:pPr algn="l"/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On device Warnings and Alarms based on custom trigger thresholds (0.05 mg/m3 for example)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Data logging for download and post analysis using the Trolex </a:t>
            </a:r>
            <a:r>
              <a:rPr lang="en-GB" sz="1600" dirty="0" err="1"/>
              <a:t>BreatheXS</a:t>
            </a:r>
            <a:r>
              <a:rPr lang="en-GB" sz="1600" dirty="0"/>
              <a:t> software application, exportable to CVS file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800" dirty="0">
              <a:latin typeface="Univers Light" panose="020B04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800" dirty="0">
              <a:latin typeface="Univers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68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E30071-5CCD-483B-88CF-8EE8CE9CD0BA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8931E3-F8F3-43EC-AE95-368230B5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4B63C7-73BA-42FA-889D-AEB8ECB75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A602C0-8F31-400A-B7B6-D483D53F3425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6FFD1B-69DF-440F-A534-73EBF10452A7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2E5532-CB36-4EA2-AA0D-89450459F34C}"/>
              </a:ext>
            </a:extLst>
          </p:cNvPr>
          <p:cNvSpPr txBox="1"/>
          <p:nvPr/>
        </p:nvSpPr>
        <p:spPr>
          <a:xfrm>
            <a:off x="349622" y="612150"/>
            <a:ext cx="6380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Device Power On and Sampling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CF318-F4F0-4974-A694-80CE1E57E96E}"/>
              </a:ext>
            </a:extLst>
          </p:cNvPr>
          <p:cNvSpPr txBox="1"/>
          <p:nvPr/>
        </p:nvSpPr>
        <p:spPr>
          <a:xfrm>
            <a:off x="349622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7B5602-452C-4C1F-A74C-161E27EC33BE}"/>
              </a:ext>
            </a:extLst>
          </p:cNvPr>
          <p:cNvCxnSpPr>
            <a:cxnSpLocks/>
          </p:cNvCxnSpPr>
          <p:nvPr/>
        </p:nvCxnSpPr>
        <p:spPr>
          <a:xfrm>
            <a:off x="495616" y="954220"/>
            <a:ext cx="35743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25D14C3-40CB-218E-C72D-B381B18FA696}"/>
              </a:ext>
            </a:extLst>
          </p:cNvPr>
          <p:cNvGrpSpPr/>
          <p:nvPr/>
        </p:nvGrpSpPr>
        <p:grpSpPr>
          <a:xfrm>
            <a:off x="7576823" y="1081625"/>
            <a:ext cx="3915528" cy="3967618"/>
            <a:chOff x="860796" y="1178180"/>
            <a:chExt cx="4442539" cy="4501639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08B4AA3-A87D-4C94-BB11-A68196BFB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56" y="1178180"/>
              <a:ext cx="3693679" cy="4501639"/>
            </a:xfrm>
            <a:prstGeom prst="rect">
              <a:avLst/>
            </a:prstGeom>
          </p:spPr>
        </p:pic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AC2CB371-A3AF-4918-BC73-2A0466AC2712}"/>
                </a:ext>
              </a:extLst>
            </p:cNvPr>
            <p:cNvSpPr/>
            <p:nvPr/>
          </p:nvSpPr>
          <p:spPr>
            <a:xfrm rot="5400000">
              <a:off x="332937" y="1813070"/>
              <a:ext cx="3096927" cy="2041210"/>
            </a:xfrm>
            <a:prstGeom prst="trapezoid">
              <a:avLst>
                <a:gd name="adj" fmla="val 63359"/>
              </a:avLst>
            </a:prstGeom>
            <a:solidFill>
              <a:srgbClr val="B3CDCB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B361E8B-6596-3FEC-AA56-2D4F9891D08B}"/>
                </a:ext>
              </a:extLst>
            </p:cNvPr>
            <p:cNvSpPr/>
            <p:nvPr/>
          </p:nvSpPr>
          <p:spPr>
            <a:xfrm>
              <a:off x="2968948" y="2593816"/>
              <a:ext cx="837179" cy="479717"/>
            </a:xfrm>
            <a:prstGeom prst="rect">
              <a:avLst/>
            </a:prstGeom>
            <a:solidFill>
              <a:srgbClr val="B3CDC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FA1A0F3-5FE3-8E04-6491-ED79C448E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2339" y="793396"/>
            <a:ext cx="2492752" cy="154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66B428-BCA5-FF2A-CDE8-E32A158E99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7768" y="2433389"/>
            <a:ext cx="2461895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DCE89E-8082-D8C8-C562-3DAD7754F3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2668" y="4054610"/>
            <a:ext cx="2461050" cy="152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C12128-827C-1AB2-5FAF-27D14234CC60}"/>
              </a:ext>
            </a:extLst>
          </p:cNvPr>
          <p:cNvGrpSpPr/>
          <p:nvPr/>
        </p:nvGrpSpPr>
        <p:grpSpPr>
          <a:xfrm>
            <a:off x="3946685" y="1370052"/>
            <a:ext cx="478679" cy="478679"/>
            <a:chOff x="8732827" y="1329714"/>
            <a:chExt cx="478679" cy="47867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B37054-44D7-8C69-0BCC-1FC52ABCA471}"/>
                </a:ext>
              </a:extLst>
            </p:cNvPr>
            <p:cNvSpPr txBox="1"/>
            <p:nvPr/>
          </p:nvSpPr>
          <p:spPr>
            <a:xfrm>
              <a:off x="8749765" y="1368998"/>
              <a:ext cx="4617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404040"/>
                  </a:solidFill>
                  <a:latin typeface="Univers LT Std 45 Light" panose="020B0403020202020204" pitchFamily="34" charset="0"/>
                </a:rPr>
                <a:t>1.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6BBCD21-EFB6-806B-4751-E737B114D126}"/>
                </a:ext>
              </a:extLst>
            </p:cNvPr>
            <p:cNvSpPr/>
            <p:nvPr/>
          </p:nvSpPr>
          <p:spPr>
            <a:xfrm>
              <a:off x="8732827" y="1329714"/>
              <a:ext cx="478679" cy="478679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AD99161-0AD3-EB06-FFF9-95DF61B394C0}"/>
              </a:ext>
            </a:extLst>
          </p:cNvPr>
          <p:cNvGrpSpPr/>
          <p:nvPr/>
        </p:nvGrpSpPr>
        <p:grpSpPr>
          <a:xfrm>
            <a:off x="3946685" y="4615079"/>
            <a:ext cx="478679" cy="478679"/>
            <a:chOff x="10624014" y="1334944"/>
            <a:chExt cx="478679" cy="47867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F4C18B-05BE-7BCC-EA9B-82B4145FA718}"/>
                </a:ext>
              </a:extLst>
            </p:cNvPr>
            <p:cNvSpPr txBox="1"/>
            <p:nvPr/>
          </p:nvSpPr>
          <p:spPr>
            <a:xfrm>
              <a:off x="10640952" y="1368998"/>
              <a:ext cx="4617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404040"/>
                  </a:solidFill>
                  <a:latin typeface="Univers LT Std 45 Light" panose="020B0403020202020204" pitchFamily="34" charset="0"/>
                </a:rPr>
                <a:t>3.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9AD5C13-FC9E-CCEC-2FCB-7721957434C2}"/>
                </a:ext>
              </a:extLst>
            </p:cNvPr>
            <p:cNvSpPr/>
            <p:nvPr/>
          </p:nvSpPr>
          <p:spPr>
            <a:xfrm>
              <a:off x="10624014" y="1334944"/>
              <a:ext cx="478679" cy="478679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B71910-A440-F897-DB6F-C1DA6E504040}"/>
              </a:ext>
            </a:extLst>
          </p:cNvPr>
          <p:cNvGrpSpPr/>
          <p:nvPr/>
        </p:nvGrpSpPr>
        <p:grpSpPr>
          <a:xfrm>
            <a:off x="3946684" y="2925316"/>
            <a:ext cx="478679" cy="478679"/>
            <a:chOff x="9843068" y="1332693"/>
            <a:chExt cx="478679" cy="47867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A3039-05CE-63C0-9A04-67EA35B16626}"/>
                </a:ext>
              </a:extLst>
            </p:cNvPr>
            <p:cNvSpPr txBox="1"/>
            <p:nvPr/>
          </p:nvSpPr>
          <p:spPr>
            <a:xfrm>
              <a:off x="9860006" y="1368998"/>
              <a:ext cx="4617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404040"/>
                  </a:solidFill>
                  <a:latin typeface="Univers LT Std 45 Light" panose="020B0403020202020204" pitchFamily="34" charset="0"/>
                </a:rPr>
                <a:t>2.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676A067-4D94-D9A7-DBD0-E648BF546946}"/>
                </a:ext>
              </a:extLst>
            </p:cNvPr>
            <p:cNvSpPr/>
            <p:nvPr/>
          </p:nvSpPr>
          <p:spPr>
            <a:xfrm>
              <a:off x="9843068" y="1332693"/>
              <a:ext cx="478679" cy="478679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018CDA6-FE49-EE25-F290-EC27387733C8}"/>
              </a:ext>
            </a:extLst>
          </p:cNvPr>
          <p:cNvSpPr txBox="1"/>
          <p:nvPr/>
        </p:nvSpPr>
        <p:spPr>
          <a:xfrm>
            <a:off x="1175223" y="1274253"/>
            <a:ext cx="2482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Univers LT Std 45 Light" panose="020B0403020202020204" pitchFamily="34" charset="0"/>
              </a:rPr>
              <a:t>Start Up Splash Screen</a:t>
            </a:r>
            <a:endParaRPr lang="en-GB" sz="1600" b="1" dirty="0">
              <a:latin typeface="Univers LT Std 45 Light" panose="020B0403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A311BC-5E71-8B2B-DCA0-46641A89B993}"/>
              </a:ext>
            </a:extLst>
          </p:cNvPr>
          <p:cNvSpPr txBox="1"/>
          <p:nvPr/>
        </p:nvSpPr>
        <p:spPr>
          <a:xfrm>
            <a:off x="1175222" y="2953795"/>
            <a:ext cx="2482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Univers LT Std 45 Light" panose="020B0403020202020204" pitchFamily="34" charset="0"/>
              </a:rPr>
              <a:t>Warm Up / Self Test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FF653C8-165B-B675-E66C-0EBB8119D96C}"/>
              </a:ext>
            </a:extLst>
          </p:cNvPr>
          <p:cNvSpPr txBox="1"/>
          <p:nvPr/>
        </p:nvSpPr>
        <p:spPr>
          <a:xfrm>
            <a:off x="1093394" y="4662157"/>
            <a:ext cx="2482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Univers LT Std 45 Light" panose="020B0403020202020204" pitchFamily="34" charset="0"/>
              </a:rPr>
              <a:t>Sampling…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E9EE1-7209-4198-F062-FBA8115A1832}"/>
              </a:ext>
            </a:extLst>
          </p:cNvPr>
          <p:cNvSpPr/>
          <p:nvPr/>
        </p:nvSpPr>
        <p:spPr>
          <a:xfrm>
            <a:off x="4962339" y="4922702"/>
            <a:ext cx="2461895" cy="7180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47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E30071-5CCD-483B-88CF-8EE8CE9CD0BA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8931E3-F8F3-43EC-AE95-368230B5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4B63C7-73BA-42FA-889D-AEB8ECB75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A602C0-8F31-400A-B7B6-D483D53F3425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6FFD1B-69DF-440F-A534-73EBF10452A7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2E5532-CB36-4EA2-AA0D-89450459F34C}"/>
              </a:ext>
            </a:extLst>
          </p:cNvPr>
          <p:cNvSpPr txBox="1"/>
          <p:nvPr/>
        </p:nvSpPr>
        <p:spPr>
          <a:xfrm>
            <a:off x="349622" y="612150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On Device Display Readout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CF318-F4F0-4974-A694-80CE1E57E96E}"/>
              </a:ext>
            </a:extLst>
          </p:cNvPr>
          <p:cNvSpPr txBox="1"/>
          <p:nvPr/>
        </p:nvSpPr>
        <p:spPr>
          <a:xfrm>
            <a:off x="349622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8B4AA3-A87D-4C94-BB11-A68196BFB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56" y="1178180"/>
            <a:ext cx="3693679" cy="45016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C4457AA-9907-4FAF-8D71-2753838E2B1B}"/>
              </a:ext>
            </a:extLst>
          </p:cNvPr>
          <p:cNvGrpSpPr/>
          <p:nvPr/>
        </p:nvGrpSpPr>
        <p:grpSpPr>
          <a:xfrm>
            <a:off x="5865550" y="1271593"/>
            <a:ext cx="5140170" cy="3178205"/>
            <a:chOff x="3525915" y="1145192"/>
            <a:chExt cx="5140170" cy="317820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AFF812B-4F86-4770-A5D1-29BEF172374A}"/>
                </a:ext>
              </a:extLst>
            </p:cNvPr>
            <p:cNvSpPr/>
            <p:nvPr/>
          </p:nvSpPr>
          <p:spPr>
            <a:xfrm>
              <a:off x="3525915" y="1145192"/>
              <a:ext cx="5140170" cy="3178205"/>
            </a:xfrm>
            <a:prstGeom prst="rect">
              <a:avLst/>
            </a:prstGeom>
            <a:solidFill>
              <a:srgbClr val="B3CDC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97A73A-73BB-4EBA-B4FA-DC1A0990D324}"/>
                </a:ext>
              </a:extLst>
            </p:cNvPr>
            <p:cNvSpPr txBox="1"/>
            <p:nvPr/>
          </p:nvSpPr>
          <p:spPr>
            <a:xfrm>
              <a:off x="5536436" y="1674929"/>
              <a:ext cx="11970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Proxima Nova Rg" panose="02000506030000020004" pitchFamily="2" charset="0"/>
                </a:rPr>
                <a:t>15 mins</a:t>
              </a:r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B2C994EA-E3FD-4D32-9C3B-CF43E4C35731}"/>
                </a:ext>
              </a:extLst>
            </p:cNvPr>
            <p:cNvSpPr/>
            <p:nvPr/>
          </p:nvSpPr>
          <p:spPr>
            <a:xfrm rot="16200000">
              <a:off x="4851261" y="1490649"/>
              <a:ext cx="62592" cy="53959"/>
            </a:xfrm>
            <a:prstGeom prst="triangle">
              <a:avLst/>
            </a:prstGeom>
            <a:solidFill>
              <a:schemeClr val="tx1"/>
            </a:solidFill>
            <a:ln w="1016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9957A73-2088-4773-83BC-F61F88288365}"/>
                </a:ext>
              </a:extLst>
            </p:cNvPr>
            <p:cNvSpPr/>
            <p:nvPr/>
          </p:nvSpPr>
          <p:spPr>
            <a:xfrm rot="19800000">
              <a:off x="7330052" y="1490650"/>
              <a:ext cx="62592" cy="53959"/>
            </a:xfrm>
            <a:prstGeom prst="triangle">
              <a:avLst/>
            </a:prstGeom>
            <a:solidFill>
              <a:schemeClr val="tx1"/>
            </a:solidFill>
            <a:ln w="1016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125FB1-3924-4E16-85E7-DF86D0477176}"/>
                </a:ext>
              </a:extLst>
            </p:cNvPr>
            <p:cNvCxnSpPr>
              <a:cxnSpLocks/>
            </p:cNvCxnSpPr>
            <p:nvPr/>
          </p:nvCxnSpPr>
          <p:spPr>
            <a:xfrm>
              <a:off x="3714044" y="3197102"/>
              <a:ext cx="455026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2" descr="Lock Png Icon #33775 - Free Icons Library">
              <a:extLst>
                <a:ext uri="{FF2B5EF4-FFF2-40B4-BE49-F238E27FC236}">
                  <a16:creationId xmlns:a16="http://schemas.microsoft.com/office/drawing/2014/main" id="{7C7979D1-6F2D-4F05-AC63-602B712FFB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7130" y="1271898"/>
              <a:ext cx="181719" cy="222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C2F35D5-4C34-4F63-9A5A-524218B838B1}"/>
                </a:ext>
              </a:extLst>
            </p:cNvPr>
            <p:cNvSpPr txBox="1"/>
            <p:nvPr/>
          </p:nvSpPr>
          <p:spPr>
            <a:xfrm>
              <a:off x="7059808" y="2189077"/>
              <a:ext cx="128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Proxima Nova Rg" panose="02000506030000020004" pitchFamily="2" charset="0"/>
                </a:rPr>
                <a:t>mg.m</a:t>
              </a:r>
              <a:r>
                <a:rPr lang="en-GB" b="1" baseline="30000" dirty="0">
                  <a:latin typeface="Proxima Nova Rg" panose="02000506030000020004" pitchFamily="2" charset="0"/>
                </a:rPr>
                <a:t>-3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785F5A-EBF3-40BF-B8C6-76C797658C77}"/>
                </a:ext>
              </a:extLst>
            </p:cNvPr>
            <p:cNvSpPr txBox="1"/>
            <p:nvPr/>
          </p:nvSpPr>
          <p:spPr>
            <a:xfrm>
              <a:off x="3919729" y="2266433"/>
              <a:ext cx="11970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latin typeface="Proxima Nova Rg" panose="02000506030000020004" pitchFamily="2" charset="0"/>
                </a:rPr>
                <a:t>RCS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2C562E5-1FA0-4B0F-9D15-FB9F9BF9245A}"/>
                </a:ext>
              </a:extLst>
            </p:cNvPr>
            <p:cNvSpPr txBox="1"/>
            <p:nvPr/>
          </p:nvSpPr>
          <p:spPr>
            <a:xfrm>
              <a:off x="4976016" y="2242946"/>
              <a:ext cx="2625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00.04</a:t>
              </a:r>
              <a:endParaRPr lang="en-GB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130C102-333D-4D67-AB7C-B2F83D2470A0}"/>
                </a:ext>
              </a:extLst>
            </p:cNvPr>
            <p:cNvSpPr txBox="1"/>
            <p:nvPr/>
          </p:nvSpPr>
          <p:spPr>
            <a:xfrm>
              <a:off x="3919730" y="2672811"/>
              <a:ext cx="9236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Proxima Nova Rg" panose="02000506030000020004" pitchFamily="2" charset="0"/>
                </a:rPr>
                <a:t>content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D78C1D8-D7B1-4311-B9DC-6807A7D538C1}"/>
                </a:ext>
              </a:extLst>
            </p:cNvPr>
            <p:cNvSpPr txBox="1"/>
            <p:nvPr/>
          </p:nvSpPr>
          <p:spPr>
            <a:xfrm>
              <a:off x="3862136" y="3481391"/>
              <a:ext cx="15099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latin typeface="Proxima Nova Rg" panose="02000506030000020004" pitchFamily="2" charset="0"/>
                </a:rPr>
                <a:t>Particles /L</a:t>
              </a:r>
              <a:endParaRPr lang="en-GB" sz="2800" b="1" dirty="0">
                <a:latin typeface="Proxima Nova Rg" panose="02000506030000020004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C0E6FE4-C396-4643-A93D-13C257240CB0}"/>
                </a:ext>
              </a:extLst>
            </p:cNvPr>
            <p:cNvSpPr txBox="1"/>
            <p:nvPr/>
          </p:nvSpPr>
          <p:spPr>
            <a:xfrm>
              <a:off x="5576283" y="3257771"/>
              <a:ext cx="19226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2350</a:t>
              </a:r>
              <a:endParaRPr lang="en-GB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CA77798-F1AB-4415-97BD-FDB68BFD1E5C}"/>
                </a:ext>
              </a:extLst>
            </p:cNvPr>
            <p:cNvSpPr txBox="1"/>
            <p:nvPr/>
          </p:nvSpPr>
          <p:spPr>
            <a:xfrm>
              <a:off x="4949123" y="1350741"/>
              <a:ext cx="2371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Proxima Nova Rg" panose="02000506030000020004" pitchFamily="2" charset="0"/>
                </a:rPr>
                <a:t>Sampling Time</a:t>
              </a:r>
              <a:endParaRPr lang="en-GB" sz="2400" dirty="0">
                <a:latin typeface="Proxima Nova Rg" panose="02000506030000020004" pitchFamily="2" charset="0"/>
              </a:endParaRPr>
            </a:p>
          </p:txBody>
        </p:sp>
      </p:grpSp>
      <p:sp>
        <p:nvSpPr>
          <p:cNvPr id="12" name="Trapezoid 11">
            <a:extLst>
              <a:ext uri="{FF2B5EF4-FFF2-40B4-BE49-F238E27FC236}">
                <a16:creationId xmlns:a16="http://schemas.microsoft.com/office/drawing/2014/main" id="{AC2CB371-A3AF-4918-BC73-2A0466AC2712}"/>
              </a:ext>
            </a:extLst>
          </p:cNvPr>
          <p:cNvSpPr/>
          <p:nvPr/>
        </p:nvSpPr>
        <p:spPr>
          <a:xfrm rot="16200000">
            <a:off x="3275877" y="1840091"/>
            <a:ext cx="3096927" cy="2041210"/>
          </a:xfrm>
          <a:prstGeom prst="trapezoid">
            <a:avLst>
              <a:gd name="adj" fmla="val 63359"/>
            </a:avLst>
          </a:prstGeom>
          <a:solidFill>
            <a:srgbClr val="B3CDCB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361E8B-6596-3FEC-AA56-2D4F9891D08B}"/>
              </a:ext>
            </a:extLst>
          </p:cNvPr>
          <p:cNvSpPr/>
          <p:nvPr/>
        </p:nvSpPr>
        <p:spPr>
          <a:xfrm>
            <a:off x="2968948" y="2593816"/>
            <a:ext cx="837179" cy="479717"/>
          </a:xfrm>
          <a:prstGeom prst="rect">
            <a:avLst/>
          </a:prstGeom>
          <a:solidFill>
            <a:srgbClr val="B3CD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81B681-B405-0601-2A21-A697CBC53674}"/>
              </a:ext>
            </a:extLst>
          </p:cNvPr>
          <p:cNvCxnSpPr>
            <a:cxnSpLocks/>
          </p:cNvCxnSpPr>
          <p:nvPr/>
        </p:nvCxnSpPr>
        <p:spPr>
          <a:xfrm>
            <a:off x="495616" y="954220"/>
            <a:ext cx="35743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4DDA7A8-A89B-17BD-3325-32141A8FC7A1}"/>
              </a:ext>
            </a:extLst>
          </p:cNvPr>
          <p:cNvSpPr/>
          <p:nvPr/>
        </p:nvSpPr>
        <p:spPr>
          <a:xfrm>
            <a:off x="5865550" y="3323503"/>
            <a:ext cx="5140170" cy="11262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240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E598AB-11CD-029C-9BFB-4869C3632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13" y="144572"/>
            <a:ext cx="2571527" cy="1592688"/>
          </a:xfrm>
          <a:prstGeom prst="rect">
            <a:avLst/>
          </a:prstGeom>
        </p:spPr>
      </p:pic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679956B-92D0-088E-5C64-6E475691F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13" y="1784065"/>
            <a:ext cx="2571527" cy="1592688"/>
          </a:xfrm>
          <a:prstGeom prst="rect">
            <a:avLst/>
          </a:prstGeom>
        </p:spPr>
      </p:pic>
      <p:pic>
        <p:nvPicPr>
          <p:cNvPr id="18" name="Picture 17" descr="Text, letter&#10;&#10;Description automatically generated">
            <a:extLst>
              <a:ext uri="{FF2B5EF4-FFF2-40B4-BE49-F238E27FC236}">
                <a16:creationId xmlns:a16="http://schemas.microsoft.com/office/drawing/2014/main" id="{B613425C-1A41-EB6F-0E9D-B0B62F4DB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13" y="3429000"/>
            <a:ext cx="2571527" cy="1592688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5CE1F7CA-C2CD-10C0-5BE8-9DA889F61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13" y="5079378"/>
            <a:ext cx="2571527" cy="1592688"/>
          </a:xfrm>
          <a:prstGeom prst="rect">
            <a:avLst/>
          </a:prstGeom>
        </p:spPr>
      </p:pic>
      <p:sp>
        <p:nvSpPr>
          <p:cNvPr id="21" name="Trapezoid 20">
            <a:extLst>
              <a:ext uri="{FF2B5EF4-FFF2-40B4-BE49-F238E27FC236}">
                <a16:creationId xmlns:a16="http://schemas.microsoft.com/office/drawing/2014/main" id="{EFC98C05-FAFF-E34B-80FC-8B8B4160156C}"/>
              </a:ext>
            </a:extLst>
          </p:cNvPr>
          <p:cNvSpPr/>
          <p:nvPr/>
        </p:nvSpPr>
        <p:spPr>
          <a:xfrm rot="16200000">
            <a:off x="3362795" y="2477220"/>
            <a:ext cx="5959928" cy="1799065"/>
          </a:xfrm>
          <a:prstGeom prst="trapezoid">
            <a:avLst>
              <a:gd name="adj" fmla="val 102386"/>
            </a:avLst>
          </a:prstGeom>
          <a:solidFill>
            <a:srgbClr val="B3CDCB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21BF17-BE04-B021-8DBC-1AB98521E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85" y="1292480"/>
            <a:ext cx="3693679" cy="4501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EC55AE1-9728-65A1-9DC1-E1A976002EF5}"/>
              </a:ext>
            </a:extLst>
          </p:cNvPr>
          <p:cNvSpPr/>
          <p:nvPr/>
        </p:nvSpPr>
        <p:spPr>
          <a:xfrm>
            <a:off x="3267228" y="2716460"/>
            <a:ext cx="796185" cy="451001"/>
          </a:xfrm>
          <a:prstGeom prst="rect">
            <a:avLst/>
          </a:prstGeom>
          <a:solidFill>
            <a:srgbClr val="B3CD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F2CF5C-2230-D9D8-D12A-1020DB908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2044" y="6111714"/>
            <a:ext cx="1975383" cy="32498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E6B7524-4C3A-5675-FF3C-70EDA15FB9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0" y="6111716"/>
            <a:ext cx="1670755" cy="3132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139F05-3E23-6D57-9597-CE45B7377A33}"/>
              </a:ext>
            </a:extLst>
          </p:cNvPr>
          <p:cNvCxnSpPr>
            <a:cxnSpLocks/>
          </p:cNvCxnSpPr>
          <p:nvPr/>
        </p:nvCxnSpPr>
        <p:spPr>
          <a:xfrm>
            <a:off x="2030556" y="6111716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E041DE3-907D-534D-4C31-4C8ABD014646}"/>
              </a:ext>
            </a:extLst>
          </p:cNvPr>
          <p:cNvSpPr txBox="1"/>
          <p:nvPr/>
        </p:nvSpPr>
        <p:spPr>
          <a:xfrm>
            <a:off x="-762616" y="6454916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</p:spTree>
    <p:extLst>
      <p:ext uri="{BB962C8B-B14F-4D97-AF65-F5344CB8AC3E}">
        <p14:creationId xmlns:p14="http://schemas.microsoft.com/office/powerpoint/2010/main" val="622747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ir, furniture&#10;&#10;Description automatically generated">
            <a:extLst>
              <a:ext uri="{FF2B5EF4-FFF2-40B4-BE49-F238E27FC236}">
                <a16:creationId xmlns:a16="http://schemas.microsoft.com/office/drawing/2014/main" id="{7ADD9447-6BEA-1368-2C3B-ED0B42095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t="19432" b="-640"/>
          <a:stretch/>
        </p:blipFill>
        <p:spPr>
          <a:xfrm>
            <a:off x="0" y="0"/>
            <a:ext cx="6122340" cy="61770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E30071-5CCD-483B-88CF-8EE8CE9CD0BA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8931E3-F8F3-43EC-AE95-368230B51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4B63C7-73BA-42FA-889D-AEB8ECB75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A602C0-8F31-400A-B7B6-D483D53F3425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6FFD1B-69DF-440F-A534-73EBF10452A7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2E5532-CB36-4EA2-AA0D-89450459F34C}"/>
              </a:ext>
            </a:extLst>
          </p:cNvPr>
          <p:cNvSpPr txBox="1"/>
          <p:nvPr/>
        </p:nvSpPr>
        <p:spPr>
          <a:xfrm>
            <a:off x="6020750" y="612150"/>
            <a:ext cx="5893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Univers LT Std 45 Light" panose="020B0403020202020204" pitchFamily="34" charset="0"/>
              </a:rPr>
              <a:t>Key Installation Notes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CF318-F4F0-4974-A694-80CE1E57E96E}"/>
              </a:ext>
            </a:extLst>
          </p:cNvPr>
          <p:cNvSpPr txBox="1"/>
          <p:nvPr/>
        </p:nvSpPr>
        <p:spPr>
          <a:xfrm>
            <a:off x="7477349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7B5602-452C-4C1F-A74C-161E27EC33BE}"/>
              </a:ext>
            </a:extLst>
          </p:cNvPr>
          <p:cNvCxnSpPr>
            <a:cxnSpLocks/>
          </p:cNvCxnSpPr>
          <p:nvPr/>
        </p:nvCxnSpPr>
        <p:spPr>
          <a:xfrm>
            <a:off x="6816278" y="954220"/>
            <a:ext cx="50980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FE08E3FC-84B9-4AEA-AA9E-B20359B1FA19}"/>
              </a:ext>
            </a:extLst>
          </p:cNvPr>
          <p:cNvSpPr txBox="1">
            <a:spLocks/>
          </p:cNvSpPr>
          <p:nvPr/>
        </p:nvSpPr>
        <p:spPr>
          <a:xfrm>
            <a:off x="6199071" y="1258765"/>
            <a:ext cx="5893580" cy="437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Humidity may impact the aerodynamic size of some particles.</a:t>
            </a:r>
          </a:p>
          <a:p>
            <a:pPr algn="l"/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Device positioning should be considered relative to dust suppression systems or airborne mist or suppressants.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Device cleaning regimes may need to be considered depending on environmental dust loading.</a:t>
            </a:r>
          </a:p>
          <a:p>
            <a:pPr algn="l"/>
            <a:endParaRPr lang="en-GB" sz="1800" dirty="0">
              <a:latin typeface="Univers Light" panose="020B0403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800" dirty="0">
              <a:latin typeface="Univers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80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47A2A-36E3-7BB0-3510-30B278230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57E82BA-2E0D-DA48-9BDE-9026E6E423D5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037ACB-6E5F-A3D0-BD03-A3616540A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4F202D3-305A-8DF7-86C0-47F793263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9B2B2C-6E5A-595F-42C7-FDFF396389E3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EB26B90-6A38-2516-242D-91F07D04B5DC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5EAE1-4495-5ED8-7266-02D7006B30CA}"/>
              </a:ext>
            </a:extLst>
          </p:cNvPr>
          <p:cNvSpPr txBox="1"/>
          <p:nvPr/>
        </p:nvSpPr>
        <p:spPr>
          <a:xfrm>
            <a:off x="6020750" y="612150"/>
            <a:ext cx="5893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Univers LT Std 45 Light" panose="020B0403020202020204" pitchFamily="34" charset="0"/>
              </a:rPr>
              <a:t>Key Installation Notes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F4A98E-00F1-CDDE-FD7C-D6E21FED45B3}"/>
              </a:ext>
            </a:extLst>
          </p:cNvPr>
          <p:cNvSpPr txBox="1"/>
          <p:nvPr/>
        </p:nvSpPr>
        <p:spPr>
          <a:xfrm>
            <a:off x="7477349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6D93A3-C427-4E09-0520-BE20C6E6E825}"/>
              </a:ext>
            </a:extLst>
          </p:cNvPr>
          <p:cNvCxnSpPr>
            <a:cxnSpLocks/>
          </p:cNvCxnSpPr>
          <p:nvPr/>
        </p:nvCxnSpPr>
        <p:spPr>
          <a:xfrm>
            <a:off x="6816278" y="954220"/>
            <a:ext cx="50980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93ACB16B-02F4-8049-C61F-F5C03538F2AB}"/>
              </a:ext>
            </a:extLst>
          </p:cNvPr>
          <p:cNvSpPr txBox="1">
            <a:spLocks/>
          </p:cNvSpPr>
          <p:nvPr/>
        </p:nvSpPr>
        <p:spPr>
          <a:xfrm>
            <a:off x="6199071" y="1258765"/>
            <a:ext cx="5893580" cy="437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800" dirty="0">
              <a:latin typeface="Univers Light" panose="020B04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857B0-282B-1B40-B030-FE2E17FD8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4" y="3794206"/>
            <a:ext cx="7493385" cy="1930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C27B26-E194-0B83-D7F4-E2489D2EA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26" y="938146"/>
            <a:ext cx="6995383" cy="1640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08C73A-193F-4A5C-B6E3-C962ECFDA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730" y="2468973"/>
            <a:ext cx="5207268" cy="1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55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E30071-5CCD-483B-88CF-8EE8CE9CD0BA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8931E3-F8F3-43EC-AE95-368230B5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4B63C7-73BA-42FA-889D-AEB8ECB75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A602C0-8F31-400A-B7B6-D483D53F3425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6FFD1B-69DF-440F-A534-73EBF10452A7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2E5532-CB36-4EA2-AA0D-89450459F34C}"/>
              </a:ext>
            </a:extLst>
          </p:cNvPr>
          <p:cNvSpPr txBox="1"/>
          <p:nvPr/>
        </p:nvSpPr>
        <p:spPr>
          <a:xfrm>
            <a:off x="349622" y="612150"/>
            <a:ext cx="298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Device Testing and Benchmarking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CF318-F4F0-4974-A694-80CE1E57E96E}"/>
              </a:ext>
            </a:extLst>
          </p:cNvPr>
          <p:cNvSpPr txBox="1"/>
          <p:nvPr/>
        </p:nvSpPr>
        <p:spPr>
          <a:xfrm>
            <a:off x="349622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6F12B05-23CE-C62B-3463-780C1CA24852}"/>
              </a:ext>
            </a:extLst>
          </p:cNvPr>
          <p:cNvCxnSpPr>
            <a:cxnSpLocks/>
          </p:cNvCxnSpPr>
          <p:nvPr/>
        </p:nvCxnSpPr>
        <p:spPr>
          <a:xfrm>
            <a:off x="495616" y="954220"/>
            <a:ext cx="35743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46E391B-8E6F-FA58-294B-EAA9D840AE44}"/>
              </a:ext>
            </a:extLst>
          </p:cNvPr>
          <p:cNvSpPr txBox="1"/>
          <p:nvPr/>
        </p:nvSpPr>
        <p:spPr>
          <a:xfrm>
            <a:off x="1054830" y="5118835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Univers LT Std 45 Light" panose="020B0403020202020204" pitchFamily="34" charset="0"/>
              </a:rPr>
              <a:t>Internal Lab Benchmarking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C1012C-EA25-9D53-8A4A-24376BBDB5AD}"/>
              </a:ext>
            </a:extLst>
          </p:cNvPr>
          <p:cNvSpPr txBox="1"/>
          <p:nvPr/>
        </p:nvSpPr>
        <p:spPr>
          <a:xfrm>
            <a:off x="4943591" y="5115377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Univers LT Std 45 Light" panose="020B0403020202020204" pitchFamily="34" charset="0"/>
              </a:rPr>
              <a:t>Site Stress Testing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3DDD07-9B7F-D238-4956-0B5B6BEC6E8E}"/>
              </a:ext>
            </a:extLst>
          </p:cNvPr>
          <p:cNvSpPr txBox="1"/>
          <p:nvPr/>
        </p:nvSpPr>
        <p:spPr>
          <a:xfrm>
            <a:off x="8944978" y="5115376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Univers LT Std 45 Light" panose="020B0403020202020204" pitchFamily="34" charset="0"/>
              </a:rPr>
              <a:t>Independent Verification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554A1-07D3-93F7-B81E-05E4AEB49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293" y="1016027"/>
            <a:ext cx="6007409" cy="44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30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B6560-BF59-AABD-4AE5-F488372E7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852AEF-BC04-3CB2-8D72-E25028003A7B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4F06DC-1B4F-7DFC-64F5-940A123C7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3D1C375D-66AD-94E7-CD09-8F376BDAF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7A6605-C0C9-5ECB-EECC-A49C7E88D8C7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F1AC4C-C35E-FA1A-4747-2C844F80E59B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2D45A0-47A8-276C-290C-E92907C2AD40}"/>
              </a:ext>
            </a:extLst>
          </p:cNvPr>
          <p:cNvSpPr txBox="1"/>
          <p:nvPr/>
        </p:nvSpPr>
        <p:spPr>
          <a:xfrm>
            <a:off x="349622" y="612150"/>
            <a:ext cx="298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Device Testing and Benchmarking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40ED33-B036-4901-2BC6-9DE319266C4E}"/>
              </a:ext>
            </a:extLst>
          </p:cNvPr>
          <p:cNvSpPr txBox="1"/>
          <p:nvPr/>
        </p:nvSpPr>
        <p:spPr>
          <a:xfrm>
            <a:off x="349622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91CCC5F-77BD-3B5F-9EF8-9600AABE29B2}"/>
              </a:ext>
            </a:extLst>
          </p:cNvPr>
          <p:cNvCxnSpPr>
            <a:cxnSpLocks/>
          </p:cNvCxnSpPr>
          <p:nvPr/>
        </p:nvCxnSpPr>
        <p:spPr>
          <a:xfrm>
            <a:off x="495616" y="954220"/>
            <a:ext cx="35743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A37D42E-EC07-B391-D04B-A8F335A980B1}"/>
              </a:ext>
            </a:extLst>
          </p:cNvPr>
          <p:cNvSpPr txBox="1"/>
          <p:nvPr/>
        </p:nvSpPr>
        <p:spPr>
          <a:xfrm>
            <a:off x="1054830" y="5118835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Univers LT Std 45 Light" panose="020B0403020202020204" pitchFamily="34" charset="0"/>
              </a:rPr>
              <a:t>Internal Lab Benchmarking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DFDC48-3B70-641D-6A36-F89C9A4BC127}"/>
              </a:ext>
            </a:extLst>
          </p:cNvPr>
          <p:cNvSpPr txBox="1"/>
          <p:nvPr/>
        </p:nvSpPr>
        <p:spPr>
          <a:xfrm>
            <a:off x="4943591" y="5115377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Univers LT Std 45 Light" panose="020B0403020202020204" pitchFamily="34" charset="0"/>
              </a:rPr>
              <a:t>Site Stress Testing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77A5D8-3860-AE1E-E685-EB2840336DEF}"/>
              </a:ext>
            </a:extLst>
          </p:cNvPr>
          <p:cNvSpPr txBox="1"/>
          <p:nvPr/>
        </p:nvSpPr>
        <p:spPr>
          <a:xfrm>
            <a:off x="8944978" y="5115376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Univers LT Std 45 Light" panose="020B0403020202020204" pitchFamily="34" charset="0"/>
              </a:rPr>
              <a:t>Independent Verification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68E80E-FBD9-C038-6938-33444CCE8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82" y="996825"/>
            <a:ext cx="10427236" cy="4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36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41FC5-5E04-90F0-47FC-16BD92102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455E6F6-3CA5-06D5-995B-C4D34AD02CA2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0B4313D-0DDE-B209-C0B5-F0C53A9E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FF5064E6-D356-537F-CE31-A25D193B9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989179-98B3-D325-79AD-F83CE6786E5D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EEA9365-FB6C-D299-D31A-9F42716FF5F1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94D2D-21FF-A5FB-311C-024E3F17CFF6}"/>
              </a:ext>
            </a:extLst>
          </p:cNvPr>
          <p:cNvSpPr txBox="1"/>
          <p:nvPr/>
        </p:nvSpPr>
        <p:spPr>
          <a:xfrm>
            <a:off x="349622" y="612150"/>
            <a:ext cx="298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Device Testing and Benchmarking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F37B6-CC57-AC8F-798F-A56E8DDE27A7}"/>
              </a:ext>
            </a:extLst>
          </p:cNvPr>
          <p:cNvSpPr txBox="1"/>
          <p:nvPr/>
        </p:nvSpPr>
        <p:spPr>
          <a:xfrm>
            <a:off x="349622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AEC78EF-4A1C-33DF-6C91-7521985EFA2A}"/>
              </a:ext>
            </a:extLst>
          </p:cNvPr>
          <p:cNvCxnSpPr>
            <a:cxnSpLocks/>
          </p:cNvCxnSpPr>
          <p:nvPr/>
        </p:nvCxnSpPr>
        <p:spPr>
          <a:xfrm>
            <a:off x="495616" y="954220"/>
            <a:ext cx="35743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64B8518-8448-A595-1697-9C2D9CDBB579}"/>
              </a:ext>
            </a:extLst>
          </p:cNvPr>
          <p:cNvSpPr txBox="1"/>
          <p:nvPr/>
        </p:nvSpPr>
        <p:spPr>
          <a:xfrm>
            <a:off x="1054830" y="5118835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Univers LT Std 45 Light" panose="020B0403020202020204" pitchFamily="34" charset="0"/>
              </a:rPr>
              <a:t>Internal Lab Benchmarking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32EC047-423C-9F98-71CD-F361DDEF5B28}"/>
              </a:ext>
            </a:extLst>
          </p:cNvPr>
          <p:cNvSpPr txBox="1"/>
          <p:nvPr/>
        </p:nvSpPr>
        <p:spPr>
          <a:xfrm>
            <a:off x="4943591" y="5115377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Univers LT Std 45 Light" panose="020B0403020202020204" pitchFamily="34" charset="0"/>
              </a:rPr>
              <a:t>Site Stress Testing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296D6A-8C6B-C4B6-2614-1E30081474D2}"/>
              </a:ext>
            </a:extLst>
          </p:cNvPr>
          <p:cNvSpPr txBox="1"/>
          <p:nvPr/>
        </p:nvSpPr>
        <p:spPr>
          <a:xfrm>
            <a:off x="8944978" y="5115376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Univers LT Std 45 Light" panose="020B0403020202020204" pitchFamily="34" charset="0"/>
              </a:rPr>
              <a:t>Independent Verification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52228-151D-4B6C-FC66-9D83846A7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49" y="844417"/>
            <a:ext cx="11722702" cy="51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86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1AF65-F4D3-C0EC-638F-88E2C76B5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7126D48-50A4-8B11-E742-FE21F5D729D7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E8F9E4-6F30-6294-8102-F92A801B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D10B0D6C-92B2-7B39-66AF-26560412A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B61255-CF48-C68A-6858-A2432123FAD2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8CF2E11-92D7-87E8-E98F-AEF76893CFD4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1C9650-8D27-CC81-3532-72954D463A5A}"/>
              </a:ext>
            </a:extLst>
          </p:cNvPr>
          <p:cNvSpPr txBox="1"/>
          <p:nvPr/>
        </p:nvSpPr>
        <p:spPr>
          <a:xfrm>
            <a:off x="349622" y="612150"/>
            <a:ext cx="298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Device Testing and Benchmarking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FF1334-7447-BFD2-A3BE-D1EC377EEF4B}"/>
              </a:ext>
            </a:extLst>
          </p:cNvPr>
          <p:cNvSpPr txBox="1"/>
          <p:nvPr/>
        </p:nvSpPr>
        <p:spPr>
          <a:xfrm>
            <a:off x="349622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464D75D-2401-9184-C343-6DDDD13D8D64}"/>
              </a:ext>
            </a:extLst>
          </p:cNvPr>
          <p:cNvCxnSpPr>
            <a:cxnSpLocks/>
          </p:cNvCxnSpPr>
          <p:nvPr/>
        </p:nvCxnSpPr>
        <p:spPr>
          <a:xfrm>
            <a:off x="495616" y="954220"/>
            <a:ext cx="35743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173EDDD-D372-2EFF-72B2-70B70D85E4DE}"/>
              </a:ext>
            </a:extLst>
          </p:cNvPr>
          <p:cNvSpPr txBox="1"/>
          <p:nvPr/>
        </p:nvSpPr>
        <p:spPr>
          <a:xfrm>
            <a:off x="1054830" y="5118835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Univers LT Std 45 Light" panose="020B0403020202020204" pitchFamily="34" charset="0"/>
              </a:rPr>
              <a:t>Internal Lab Benchmarking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872CCF-B8EE-8A02-37F0-759896DE477C}"/>
              </a:ext>
            </a:extLst>
          </p:cNvPr>
          <p:cNvSpPr txBox="1"/>
          <p:nvPr/>
        </p:nvSpPr>
        <p:spPr>
          <a:xfrm>
            <a:off x="4943591" y="5115377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Univers LT Std 45 Light" panose="020B0403020202020204" pitchFamily="34" charset="0"/>
              </a:rPr>
              <a:t>Site Stress Testing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0841C1C-F44F-839D-AE49-2949A488BC1D}"/>
              </a:ext>
            </a:extLst>
          </p:cNvPr>
          <p:cNvSpPr txBox="1"/>
          <p:nvPr/>
        </p:nvSpPr>
        <p:spPr>
          <a:xfrm>
            <a:off x="8944978" y="5115376"/>
            <a:ext cx="2192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Univers LT Std 45 Light" panose="020B0403020202020204" pitchFamily="34" charset="0"/>
              </a:rPr>
              <a:t>Independent Verification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E920E-7977-D5F1-7B25-86D80559A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16" y="1294109"/>
            <a:ext cx="3615779" cy="2894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5847B8-3386-26D4-737A-123D94728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246" y="4615169"/>
            <a:ext cx="4484299" cy="698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F3D0F0-7A00-C7F0-3781-F1DC74AFBF5E}"/>
              </a:ext>
            </a:extLst>
          </p:cNvPr>
          <p:cNvSpPr txBox="1"/>
          <p:nvPr/>
        </p:nvSpPr>
        <p:spPr>
          <a:xfrm>
            <a:off x="6245525" y="1595887"/>
            <a:ext cx="4210598" cy="205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>
                <a:effectLst/>
                <a:latin typeface="-apple-system"/>
              </a:rPr>
              <a:t>Results-driven Soil Science professional with a diverse background spanning laboratory analysis, project management, and teaching. A proactive researcher dedicated to innovative solutions for environmental challenges, with a strong publication record in prestigious journals.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121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E30071-5CCD-483B-88CF-8EE8CE9CD0BA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8931E3-F8F3-43EC-AE95-368230B5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4B63C7-73BA-42FA-889D-AEB8ECB75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A602C0-8F31-400A-B7B6-D483D53F3425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6FFD1B-69DF-440F-A534-73EBF10452A7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pic>
        <p:nvPicPr>
          <p:cNvPr id="3" name="Picture 2" descr="A machine on the white cover&#10;&#10;Description automatically generated with low confidence">
            <a:extLst>
              <a:ext uri="{FF2B5EF4-FFF2-40B4-BE49-F238E27FC236}">
                <a16:creationId xmlns:a16="http://schemas.microsoft.com/office/drawing/2014/main" id="{494391BC-6933-4931-BBC8-B8DDDECEB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8" y="1973135"/>
            <a:ext cx="5722669" cy="29117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D137E6-64BF-4B62-9FFF-ED9682D709AE}"/>
              </a:ext>
            </a:extLst>
          </p:cNvPr>
          <p:cNvSpPr txBox="1"/>
          <p:nvPr/>
        </p:nvSpPr>
        <p:spPr>
          <a:xfrm>
            <a:off x="6020750" y="612150"/>
            <a:ext cx="5893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Univers LT Std 45 Light" panose="020B0403020202020204" pitchFamily="34" charset="0"/>
              </a:rPr>
              <a:t>The Method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69CDE9-3A7D-4A45-BC06-29485942B487}"/>
              </a:ext>
            </a:extLst>
          </p:cNvPr>
          <p:cNvSpPr txBox="1"/>
          <p:nvPr/>
        </p:nvSpPr>
        <p:spPr>
          <a:xfrm>
            <a:off x="7477349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6BDA16-BCB4-472E-8F5E-A0421BA060DD}"/>
              </a:ext>
            </a:extLst>
          </p:cNvPr>
          <p:cNvCxnSpPr>
            <a:cxnSpLocks/>
          </p:cNvCxnSpPr>
          <p:nvPr/>
        </p:nvCxnSpPr>
        <p:spPr>
          <a:xfrm>
            <a:off x="6816278" y="954220"/>
            <a:ext cx="50980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9EF42C4-1C29-4CC6-BC57-28319EBE3C0C}"/>
              </a:ext>
            </a:extLst>
          </p:cNvPr>
          <p:cNvSpPr txBox="1"/>
          <p:nvPr/>
        </p:nvSpPr>
        <p:spPr>
          <a:xfrm>
            <a:off x="7197360" y="2341611"/>
            <a:ext cx="4994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Univers LT Std 45 Light" panose="020B0403020202020204" pitchFamily="34" charset="0"/>
              </a:rPr>
              <a:t>Airflow Per Litre (Dynamic)</a:t>
            </a:r>
          </a:p>
          <a:p>
            <a:pPr algn="just"/>
            <a:endParaRPr lang="en-GB" dirty="0">
              <a:solidFill>
                <a:srgbClr val="4A4A4A"/>
              </a:solidFill>
              <a:latin typeface="Univers LT Std 45 Light" panose="020B04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Univers LT Std 45 Light" panose="020B0403020202020204" pitchFamily="34" charset="0"/>
              </a:rPr>
              <a:t>~10,000 triggers per second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>
              <a:solidFill>
                <a:srgbClr val="4A4A4A"/>
              </a:solidFill>
              <a:latin typeface="Univers LT Std 45 Light" panose="020B04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Univers LT Std 45 Light" panose="020B0403020202020204" pitchFamily="34" charset="0"/>
              </a:rPr>
              <a:t>Particle count per second</a:t>
            </a:r>
            <a:endParaRPr lang="en-GB" b="1" dirty="0">
              <a:solidFill>
                <a:srgbClr val="4A4A4A"/>
              </a:solidFill>
              <a:latin typeface="Univers LT Std 45 Light" panose="020B0403020202020204" pitchFamily="34" charset="0"/>
            </a:endParaRPr>
          </a:p>
          <a:p>
            <a:pPr algn="just"/>
            <a:endParaRPr lang="en-GB" dirty="0">
              <a:solidFill>
                <a:srgbClr val="4A4A4A"/>
              </a:solidFill>
              <a:latin typeface="Univers LT Std 45 Light" panose="020B04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Univers LT Std 45 Light" panose="020B0403020202020204" pitchFamily="34" charset="0"/>
              </a:rPr>
              <a:t>Particle Density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4A4A4A"/>
              </a:solidFill>
              <a:latin typeface="Univers LT Std 45 Light" panose="020B04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Univers LT Std 45 Light" panose="020B0403020202020204" pitchFamily="34" charset="0"/>
              </a:rPr>
              <a:t>Positive RCS count over general dust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4A4A4A"/>
              </a:solidFill>
              <a:latin typeface="Univers LT Std 45 Light" panose="020B04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Univers LT Std 45 Light" panose="020B0403020202020204" pitchFamily="34" charset="0"/>
              </a:rPr>
              <a:t>RCS content in mg/m</a:t>
            </a:r>
            <a:r>
              <a:rPr lang="en-GB" baseline="30000" dirty="0">
                <a:solidFill>
                  <a:srgbClr val="4A4A4A"/>
                </a:solidFill>
                <a:latin typeface="Univers LT Std 45 Light" panose="020B0403020202020204" pitchFamily="34" charset="0"/>
              </a:rPr>
              <a:t>3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88F25727-4A6A-4569-B084-EA57EAB32F1C}"/>
              </a:ext>
            </a:extLst>
          </p:cNvPr>
          <p:cNvSpPr txBox="1">
            <a:spLocks/>
          </p:cNvSpPr>
          <p:nvPr/>
        </p:nvSpPr>
        <p:spPr>
          <a:xfrm>
            <a:off x="6363856" y="1284735"/>
            <a:ext cx="5550472" cy="646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>
                <a:latin typeface="Univers Light" panose="020B0403020202020204" pitchFamily="34" charset="0"/>
              </a:rPr>
              <a:t>From the sampled airflow the Air XS Sensor determines the following to support the identification of RCS particles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2AFED73-709D-E330-57CE-5765532369DC}"/>
              </a:ext>
            </a:extLst>
          </p:cNvPr>
          <p:cNvSpPr/>
          <p:nvPr/>
        </p:nvSpPr>
        <p:spPr>
          <a:xfrm rot="5400000">
            <a:off x="2228627" y="1067375"/>
            <a:ext cx="1331646" cy="390362"/>
          </a:xfrm>
          <a:prstGeom prst="rightArrow">
            <a:avLst>
              <a:gd name="adj1" fmla="val 59589"/>
              <a:gd name="adj2" fmla="val 6212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Pentagon 4">
            <a:extLst>
              <a:ext uri="{FF2B5EF4-FFF2-40B4-BE49-F238E27FC236}">
                <a16:creationId xmlns:a16="http://schemas.microsoft.com/office/drawing/2014/main" id="{EA8B48F6-4597-2670-7D5C-7BD55C22047D}"/>
              </a:ext>
            </a:extLst>
          </p:cNvPr>
          <p:cNvSpPr/>
          <p:nvPr/>
        </p:nvSpPr>
        <p:spPr>
          <a:xfrm rot="1411354">
            <a:off x="2725385" y="1384533"/>
            <a:ext cx="122583" cy="137465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Pentagon 4">
            <a:extLst>
              <a:ext uri="{FF2B5EF4-FFF2-40B4-BE49-F238E27FC236}">
                <a16:creationId xmlns:a16="http://schemas.microsoft.com/office/drawing/2014/main" id="{7861A527-0E1E-C99F-1683-2625634DB6F5}"/>
              </a:ext>
            </a:extLst>
          </p:cNvPr>
          <p:cNvSpPr/>
          <p:nvPr/>
        </p:nvSpPr>
        <p:spPr>
          <a:xfrm rot="5705411">
            <a:off x="2870344" y="1241069"/>
            <a:ext cx="81205" cy="74368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Pentagon 4">
            <a:extLst>
              <a:ext uri="{FF2B5EF4-FFF2-40B4-BE49-F238E27FC236}">
                <a16:creationId xmlns:a16="http://schemas.microsoft.com/office/drawing/2014/main" id="{4AB3192D-B546-5A5A-4A1D-30474046395A}"/>
              </a:ext>
            </a:extLst>
          </p:cNvPr>
          <p:cNvSpPr/>
          <p:nvPr/>
        </p:nvSpPr>
        <p:spPr>
          <a:xfrm rot="21409581">
            <a:off x="2765043" y="1010665"/>
            <a:ext cx="81241" cy="68731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Pentagon 4">
            <a:extLst>
              <a:ext uri="{FF2B5EF4-FFF2-40B4-BE49-F238E27FC236}">
                <a16:creationId xmlns:a16="http://schemas.microsoft.com/office/drawing/2014/main" id="{59C29325-0956-48A6-F527-2E81457FC1FD}"/>
              </a:ext>
            </a:extLst>
          </p:cNvPr>
          <p:cNvSpPr/>
          <p:nvPr/>
        </p:nvSpPr>
        <p:spPr>
          <a:xfrm rot="18878950">
            <a:off x="2686485" y="1178282"/>
            <a:ext cx="49690" cy="77632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Pentagon 4">
            <a:extLst>
              <a:ext uri="{FF2B5EF4-FFF2-40B4-BE49-F238E27FC236}">
                <a16:creationId xmlns:a16="http://schemas.microsoft.com/office/drawing/2014/main" id="{186BB8EE-E270-B68C-6F92-0F5AAB814341}"/>
              </a:ext>
            </a:extLst>
          </p:cNvPr>
          <p:cNvSpPr/>
          <p:nvPr/>
        </p:nvSpPr>
        <p:spPr>
          <a:xfrm rot="18878950">
            <a:off x="3085717" y="767347"/>
            <a:ext cx="49690" cy="77632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BE2948-ECE0-B8BD-C739-421370720A49}"/>
              </a:ext>
            </a:extLst>
          </p:cNvPr>
          <p:cNvSpPr txBox="1"/>
          <p:nvPr/>
        </p:nvSpPr>
        <p:spPr>
          <a:xfrm>
            <a:off x="3110562" y="1593254"/>
            <a:ext cx="2480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Proxima Nova Rg" panose="02000506030000020004" pitchFamily="2" charset="0"/>
              </a:rPr>
              <a:t>Sample Air Flow ~1.5L/min</a:t>
            </a:r>
          </a:p>
        </p:txBody>
      </p:sp>
      <p:sp>
        <p:nvSpPr>
          <p:cNvPr id="32" name="Pentagon 4">
            <a:extLst>
              <a:ext uri="{FF2B5EF4-FFF2-40B4-BE49-F238E27FC236}">
                <a16:creationId xmlns:a16="http://schemas.microsoft.com/office/drawing/2014/main" id="{08852D1F-F7B7-B8AB-FCFE-A889B96F5929}"/>
              </a:ext>
            </a:extLst>
          </p:cNvPr>
          <p:cNvSpPr/>
          <p:nvPr/>
        </p:nvSpPr>
        <p:spPr>
          <a:xfrm rot="18878950">
            <a:off x="2695357" y="584478"/>
            <a:ext cx="49690" cy="77632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Pentagon 4">
            <a:extLst>
              <a:ext uri="{FF2B5EF4-FFF2-40B4-BE49-F238E27FC236}">
                <a16:creationId xmlns:a16="http://schemas.microsoft.com/office/drawing/2014/main" id="{7B84F2D1-04B5-F08A-408C-5B1002B1B728}"/>
              </a:ext>
            </a:extLst>
          </p:cNvPr>
          <p:cNvSpPr/>
          <p:nvPr/>
        </p:nvSpPr>
        <p:spPr>
          <a:xfrm rot="18878950">
            <a:off x="2797887" y="435776"/>
            <a:ext cx="49690" cy="77632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E83EC2-074D-E734-D01B-CBD6C4DC3548}"/>
              </a:ext>
            </a:extLst>
          </p:cNvPr>
          <p:cNvSpPr txBox="1"/>
          <p:nvPr/>
        </p:nvSpPr>
        <p:spPr>
          <a:xfrm>
            <a:off x="3101599" y="4876609"/>
            <a:ext cx="149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Proxima Nova Rg" panose="02000506030000020004" pitchFamily="2" charset="0"/>
              </a:rPr>
              <a:t>Sample Exit Flow</a:t>
            </a:r>
          </a:p>
        </p:txBody>
      </p:sp>
      <p:sp>
        <p:nvSpPr>
          <p:cNvPr id="35" name="Pentagon 4">
            <a:extLst>
              <a:ext uri="{FF2B5EF4-FFF2-40B4-BE49-F238E27FC236}">
                <a16:creationId xmlns:a16="http://schemas.microsoft.com/office/drawing/2014/main" id="{BF4A7BB2-F00D-A580-A56E-E630DFA481F5}"/>
              </a:ext>
            </a:extLst>
          </p:cNvPr>
          <p:cNvSpPr/>
          <p:nvPr/>
        </p:nvSpPr>
        <p:spPr>
          <a:xfrm rot="18878950">
            <a:off x="2910095" y="4957956"/>
            <a:ext cx="49690" cy="77632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Pentagon 4">
            <a:extLst>
              <a:ext uri="{FF2B5EF4-FFF2-40B4-BE49-F238E27FC236}">
                <a16:creationId xmlns:a16="http://schemas.microsoft.com/office/drawing/2014/main" id="{62577F03-06A5-C19B-9023-F92C0BCC13F9}"/>
              </a:ext>
            </a:extLst>
          </p:cNvPr>
          <p:cNvSpPr/>
          <p:nvPr/>
        </p:nvSpPr>
        <p:spPr>
          <a:xfrm rot="18878950">
            <a:off x="3040642" y="5132384"/>
            <a:ext cx="49690" cy="77632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15025F-7282-8B96-0E87-73101A663E0A}"/>
              </a:ext>
            </a:extLst>
          </p:cNvPr>
          <p:cNvCxnSpPr>
            <a:cxnSpLocks/>
          </p:cNvCxnSpPr>
          <p:nvPr/>
        </p:nvCxnSpPr>
        <p:spPr>
          <a:xfrm>
            <a:off x="1803788" y="2482872"/>
            <a:ext cx="631372" cy="0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1D0012-55B1-8DB7-88AF-A0E550101276}"/>
              </a:ext>
            </a:extLst>
          </p:cNvPr>
          <p:cNvCxnSpPr>
            <a:cxnSpLocks/>
          </p:cNvCxnSpPr>
          <p:nvPr/>
        </p:nvCxnSpPr>
        <p:spPr>
          <a:xfrm flipH="1">
            <a:off x="3406550" y="2464209"/>
            <a:ext cx="631372" cy="0"/>
          </a:xfrm>
          <a:prstGeom prst="line">
            <a:avLst/>
          </a:prstGeom>
          <a:ln w="190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8EF74B1-8725-ABCE-F385-C621D21E3FFB}"/>
              </a:ext>
            </a:extLst>
          </p:cNvPr>
          <p:cNvSpPr txBox="1"/>
          <p:nvPr/>
        </p:nvSpPr>
        <p:spPr>
          <a:xfrm>
            <a:off x="4041298" y="2310320"/>
            <a:ext cx="2480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Proxima Nova Rg" panose="02000506030000020004" pitchFamily="2" charset="0"/>
              </a:rPr>
              <a:t>Filtered Sheath Flow</a:t>
            </a:r>
          </a:p>
        </p:txBody>
      </p:sp>
    </p:spTree>
    <p:extLst>
      <p:ext uri="{BB962C8B-B14F-4D97-AF65-F5344CB8AC3E}">
        <p14:creationId xmlns:p14="http://schemas.microsoft.com/office/powerpoint/2010/main" val="414928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E30071-5CCD-483B-88CF-8EE8CE9CD0BA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8931E3-F8F3-43EC-AE95-368230B5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4B63C7-73BA-42FA-889D-AEB8ECB75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A602C0-8F31-400A-B7B6-D483D53F3425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6FFD1B-69DF-440F-A534-73EBF10452A7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69CDE9-3A7D-4A45-BC06-29485942B487}"/>
              </a:ext>
            </a:extLst>
          </p:cNvPr>
          <p:cNvSpPr txBox="1"/>
          <p:nvPr/>
        </p:nvSpPr>
        <p:spPr>
          <a:xfrm>
            <a:off x="7477349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6BDA16-BCB4-472E-8F5E-A0421BA060DD}"/>
              </a:ext>
            </a:extLst>
          </p:cNvPr>
          <p:cNvCxnSpPr>
            <a:cxnSpLocks/>
          </p:cNvCxnSpPr>
          <p:nvPr/>
        </p:nvCxnSpPr>
        <p:spPr>
          <a:xfrm>
            <a:off x="6816278" y="954220"/>
            <a:ext cx="50980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88F25727-4A6A-4569-B084-EA57EAB32F1C}"/>
              </a:ext>
            </a:extLst>
          </p:cNvPr>
          <p:cNvSpPr txBox="1">
            <a:spLocks/>
          </p:cNvSpPr>
          <p:nvPr/>
        </p:nvSpPr>
        <p:spPr>
          <a:xfrm>
            <a:off x="6363856" y="1284735"/>
            <a:ext cx="5550472" cy="646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600" dirty="0">
              <a:latin typeface="Univers Light" panose="020B0403020202020204" pitchFamily="34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2AFED73-709D-E330-57CE-5765532369DC}"/>
              </a:ext>
            </a:extLst>
          </p:cNvPr>
          <p:cNvSpPr/>
          <p:nvPr/>
        </p:nvSpPr>
        <p:spPr>
          <a:xfrm rot="5400000">
            <a:off x="2228627" y="1067375"/>
            <a:ext cx="1331646" cy="390362"/>
          </a:xfrm>
          <a:prstGeom prst="rightArrow">
            <a:avLst>
              <a:gd name="adj1" fmla="val 59589"/>
              <a:gd name="adj2" fmla="val 6212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Pentagon 4">
            <a:extLst>
              <a:ext uri="{FF2B5EF4-FFF2-40B4-BE49-F238E27FC236}">
                <a16:creationId xmlns:a16="http://schemas.microsoft.com/office/drawing/2014/main" id="{EA8B48F6-4597-2670-7D5C-7BD55C22047D}"/>
              </a:ext>
            </a:extLst>
          </p:cNvPr>
          <p:cNvSpPr/>
          <p:nvPr/>
        </p:nvSpPr>
        <p:spPr>
          <a:xfrm rot="1411354">
            <a:off x="2725385" y="1384533"/>
            <a:ext cx="122583" cy="137465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Pentagon 4">
            <a:extLst>
              <a:ext uri="{FF2B5EF4-FFF2-40B4-BE49-F238E27FC236}">
                <a16:creationId xmlns:a16="http://schemas.microsoft.com/office/drawing/2014/main" id="{7861A527-0E1E-C99F-1683-2625634DB6F5}"/>
              </a:ext>
            </a:extLst>
          </p:cNvPr>
          <p:cNvSpPr/>
          <p:nvPr/>
        </p:nvSpPr>
        <p:spPr>
          <a:xfrm rot="5705411">
            <a:off x="2870344" y="1241069"/>
            <a:ext cx="81205" cy="74368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Pentagon 4">
            <a:extLst>
              <a:ext uri="{FF2B5EF4-FFF2-40B4-BE49-F238E27FC236}">
                <a16:creationId xmlns:a16="http://schemas.microsoft.com/office/drawing/2014/main" id="{4AB3192D-B546-5A5A-4A1D-30474046395A}"/>
              </a:ext>
            </a:extLst>
          </p:cNvPr>
          <p:cNvSpPr/>
          <p:nvPr/>
        </p:nvSpPr>
        <p:spPr>
          <a:xfrm rot="21409581">
            <a:off x="2765043" y="1010665"/>
            <a:ext cx="81241" cy="68731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Pentagon 4">
            <a:extLst>
              <a:ext uri="{FF2B5EF4-FFF2-40B4-BE49-F238E27FC236}">
                <a16:creationId xmlns:a16="http://schemas.microsoft.com/office/drawing/2014/main" id="{59C29325-0956-48A6-F527-2E81457FC1FD}"/>
              </a:ext>
            </a:extLst>
          </p:cNvPr>
          <p:cNvSpPr/>
          <p:nvPr/>
        </p:nvSpPr>
        <p:spPr>
          <a:xfrm rot="18878950">
            <a:off x="2686485" y="1178282"/>
            <a:ext cx="49690" cy="77632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Pentagon 4">
            <a:extLst>
              <a:ext uri="{FF2B5EF4-FFF2-40B4-BE49-F238E27FC236}">
                <a16:creationId xmlns:a16="http://schemas.microsoft.com/office/drawing/2014/main" id="{186BB8EE-E270-B68C-6F92-0F5AAB814341}"/>
              </a:ext>
            </a:extLst>
          </p:cNvPr>
          <p:cNvSpPr/>
          <p:nvPr/>
        </p:nvSpPr>
        <p:spPr>
          <a:xfrm rot="18878950">
            <a:off x="3085717" y="767347"/>
            <a:ext cx="49690" cy="77632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BE2948-ECE0-B8BD-C739-421370720A49}"/>
              </a:ext>
            </a:extLst>
          </p:cNvPr>
          <p:cNvSpPr txBox="1"/>
          <p:nvPr/>
        </p:nvSpPr>
        <p:spPr>
          <a:xfrm>
            <a:off x="3065487" y="1365782"/>
            <a:ext cx="2480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Proxima Nova Rg" panose="02000506030000020004" pitchFamily="2" charset="0"/>
              </a:rPr>
              <a:t>Sample Air Flow ~1.5L/min</a:t>
            </a:r>
          </a:p>
        </p:txBody>
      </p:sp>
      <p:sp>
        <p:nvSpPr>
          <p:cNvPr id="32" name="Pentagon 4">
            <a:extLst>
              <a:ext uri="{FF2B5EF4-FFF2-40B4-BE49-F238E27FC236}">
                <a16:creationId xmlns:a16="http://schemas.microsoft.com/office/drawing/2014/main" id="{08852D1F-F7B7-B8AB-FCFE-A889B96F5929}"/>
              </a:ext>
            </a:extLst>
          </p:cNvPr>
          <p:cNvSpPr/>
          <p:nvPr/>
        </p:nvSpPr>
        <p:spPr>
          <a:xfrm rot="18878950">
            <a:off x="2695357" y="584478"/>
            <a:ext cx="49690" cy="77632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Pentagon 4">
            <a:extLst>
              <a:ext uri="{FF2B5EF4-FFF2-40B4-BE49-F238E27FC236}">
                <a16:creationId xmlns:a16="http://schemas.microsoft.com/office/drawing/2014/main" id="{7B84F2D1-04B5-F08A-408C-5B1002B1B728}"/>
              </a:ext>
            </a:extLst>
          </p:cNvPr>
          <p:cNvSpPr/>
          <p:nvPr/>
        </p:nvSpPr>
        <p:spPr>
          <a:xfrm rot="18878950">
            <a:off x="2797887" y="435776"/>
            <a:ext cx="49690" cy="77632"/>
          </a:xfrm>
          <a:custGeom>
            <a:avLst/>
            <a:gdLst>
              <a:gd name="connsiteX0" fmla="*/ 2 w 1922664"/>
              <a:gd name="connsiteY0" fmla="*/ 699420 h 1831109"/>
              <a:gd name="connsiteX1" fmla="*/ 961332 w 1922664"/>
              <a:gd name="connsiteY1" fmla="*/ 0 h 1831109"/>
              <a:gd name="connsiteX2" fmla="*/ 1922662 w 1922664"/>
              <a:gd name="connsiteY2" fmla="*/ 699420 h 1831109"/>
              <a:gd name="connsiteX3" fmla="*/ 1555467 w 1922664"/>
              <a:gd name="connsiteY3" fmla="*/ 1831104 h 1831109"/>
              <a:gd name="connsiteX4" fmla="*/ 367197 w 1922664"/>
              <a:gd name="connsiteY4" fmla="*/ 1831104 h 1831109"/>
              <a:gd name="connsiteX5" fmla="*/ 2 w 1922664"/>
              <a:gd name="connsiteY5" fmla="*/ 699420 h 1831109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562442 w 1562442"/>
              <a:gd name="connsiteY2" fmla="*/ 699420 h 1831104"/>
              <a:gd name="connsiteX3" fmla="*/ 1195247 w 1562442"/>
              <a:gd name="connsiteY3" fmla="*/ 1831104 h 1831104"/>
              <a:gd name="connsiteX4" fmla="*/ 6977 w 1562442"/>
              <a:gd name="connsiteY4" fmla="*/ 1831104 h 1831104"/>
              <a:gd name="connsiteX5" fmla="*/ 0 w 1562442"/>
              <a:gd name="connsiteY5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1065409 w 1562442"/>
              <a:gd name="connsiteY2" fmla="*/ 350982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1831104"/>
              <a:gd name="connsiteX1" fmla="*/ 601112 w 1562442"/>
              <a:gd name="connsiteY1" fmla="*/ 0 h 1831104"/>
              <a:gd name="connsiteX2" fmla="*/ 954572 w 1562442"/>
              <a:gd name="connsiteY2" fmla="*/ 600364 h 1831104"/>
              <a:gd name="connsiteX3" fmla="*/ 1562442 w 1562442"/>
              <a:gd name="connsiteY3" fmla="*/ 699420 h 1831104"/>
              <a:gd name="connsiteX4" fmla="*/ 1195247 w 1562442"/>
              <a:gd name="connsiteY4" fmla="*/ 1831104 h 1831104"/>
              <a:gd name="connsiteX5" fmla="*/ 6977 w 1562442"/>
              <a:gd name="connsiteY5" fmla="*/ 1831104 h 1831104"/>
              <a:gd name="connsiteX6" fmla="*/ 0 w 1562442"/>
              <a:gd name="connsiteY6" fmla="*/ 736365 h 1831104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195247 w 1562442"/>
              <a:gd name="connsiteY4" fmla="*/ 1831104 h 2191322"/>
              <a:gd name="connsiteX5" fmla="*/ 265596 w 1562442"/>
              <a:gd name="connsiteY5" fmla="*/ 2191322 h 2191322"/>
              <a:gd name="connsiteX6" fmla="*/ 0 w 1562442"/>
              <a:gd name="connsiteY6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351736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191322"/>
              <a:gd name="connsiteX1" fmla="*/ 601112 w 1562442"/>
              <a:gd name="connsiteY1" fmla="*/ 0 h 2191322"/>
              <a:gd name="connsiteX2" fmla="*/ 954572 w 1562442"/>
              <a:gd name="connsiteY2" fmla="*/ 600364 h 2191322"/>
              <a:gd name="connsiteX3" fmla="*/ 1562442 w 1562442"/>
              <a:gd name="connsiteY3" fmla="*/ 699420 h 2191322"/>
              <a:gd name="connsiteX4" fmla="*/ 1259372 w 1562442"/>
              <a:gd name="connsiteY4" fmla="*/ 1302327 h 2191322"/>
              <a:gd name="connsiteX5" fmla="*/ 1195247 w 1562442"/>
              <a:gd name="connsiteY5" fmla="*/ 1831104 h 2191322"/>
              <a:gd name="connsiteX6" fmla="*/ 265596 w 1562442"/>
              <a:gd name="connsiteY6" fmla="*/ 2191322 h 2191322"/>
              <a:gd name="connsiteX7" fmla="*/ 0 w 1562442"/>
              <a:gd name="connsiteY7" fmla="*/ 736365 h 2191322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191322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91705 w 1562442"/>
              <a:gd name="connsiteY6" fmla="*/ 2043540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163996 w 1562442"/>
              <a:gd name="connsiteY6" fmla="*/ 1951177 h 2459176"/>
              <a:gd name="connsiteX7" fmla="*/ 0 w 1562442"/>
              <a:gd name="connsiteY7" fmla="*/ 736365 h 2459176"/>
              <a:gd name="connsiteX0" fmla="*/ 0 w 1562442"/>
              <a:gd name="connsiteY0" fmla="*/ 736365 h 2459176"/>
              <a:gd name="connsiteX1" fmla="*/ 601112 w 1562442"/>
              <a:gd name="connsiteY1" fmla="*/ 0 h 2459176"/>
              <a:gd name="connsiteX2" fmla="*/ 954572 w 1562442"/>
              <a:gd name="connsiteY2" fmla="*/ 600364 h 2459176"/>
              <a:gd name="connsiteX3" fmla="*/ 1562442 w 1562442"/>
              <a:gd name="connsiteY3" fmla="*/ 699420 h 2459176"/>
              <a:gd name="connsiteX4" fmla="*/ 1259372 w 1562442"/>
              <a:gd name="connsiteY4" fmla="*/ 1302327 h 2459176"/>
              <a:gd name="connsiteX5" fmla="*/ 1019756 w 1562442"/>
              <a:gd name="connsiteY5" fmla="*/ 2459176 h 2459176"/>
              <a:gd name="connsiteX6" fmla="*/ 265596 w 1562442"/>
              <a:gd name="connsiteY6" fmla="*/ 2431468 h 2459176"/>
              <a:gd name="connsiteX7" fmla="*/ 0 w 1562442"/>
              <a:gd name="connsiteY7" fmla="*/ 736365 h 2459176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259372 w 1562442"/>
              <a:gd name="connsiteY4" fmla="*/ 13023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562442"/>
              <a:gd name="connsiteY0" fmla="*/ 736365 h 2431468"/>
              <a:gd name="connsiteX1" fmla="*/ 601112 w 1562442"/>
              <a:gd name="connsiteY1" fmla="*/ 0 h 2431468"/>
              <a:gd name="connsiteX2" fmla="*/ 954572 w 1562442"/>
              <a:gd name="connsiteY2" fmla="*/ 600364 h 2431468"/>
              <a:gd name="connsiteX3" fmla="*/ 1562442 w 1562442"/>
              <a:gd name="connsiteY3" fmla="*/ 699420 h 2431468"/>
              <a:gd name="connsiteX4" fmla="*/ 1157772 w 1562442"/>
              <a:gd name="connsiteY4" fmla="*/ 1708727 h 2431468"/>
              <a:gd name="connsiteX5" fmla="*/ 1038228 w 1562442"/>
              <a:gd name="connsiteY5" fmla="*/ 2422231 h 2431468"/>
              <a:gd name="connsiteX6" fmla="*/ 265596 w 1562442"/>
              <a:gd name="connsiteY6" fmla="*/ 2431468 h 2431468"/>
              <a:gd name="connsiteX7" fmla="*/ 0 w 1562442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157772 w 1673279"/>
              <a:gd name="connsiteY4" fmla="*/ 1708727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0382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73279"/>
              <a:gd name="connsiteY0" fmla="*/ 736365 h 2431468"/>
              <a:gd name="connsiteX1" fmla="*/ 601112 w 1673279"/>
              <a:gd name="connsiteY1" fmla="*/ 0 h 2431468"/>
              <a:gd name="connsiteX2" fmla="*/ 954572 w 1673279"/>
              <a:gd name="connsiteY2" fmla="*/ 600364 h 2431468"/>
              <a:gd name="connsiteX3" fmla="*/ 1673279 w 1673279"/>
              <a:gd name="connsiteY3" fmla="*/ 1059639 h 2431468"/>
              <a:gd name="connsiteX4" fmla="*/ 1268608 w 1673279"/>
              <a:gd name="connsiteY4" fmla="*/ 1699490 h 2431468"/>
              <a:gd name="connsiteX5" fmla="*/ 1139828 w 1673279"/>
              <a:gd name="connsiteY5" fmla="*/ 2422231 h 2431468"/>
              <a:gd name="connsiteX6" fmla="*/ 265596 w 1673279"/>
              <a:gd name="connsiteY6" fmla="*/ 2431468 h 2431468"/>
              <a:gd name="connsiteX7" fmla="*/ 0 w 1673279"/>
              <a:gd name="connsiteY7" fmla="*/ 736365 h 2431468"/>
              <a:gd name="connsiteX0" fmla="*/ 0 w 1691752"/>
              <a:gd name="connsiteY0" fmla="*/ 1355202 h 2431468"/>
              <a:gd name="connsiteX1" fmla="*/ 619585 w 1691752"/>
              <a:gd name="connsiteY1" fmla="*/ 0 h 2431468"/>
              <a:gd name="connsiteX2" fmla="*/ 973045 w 1691752"/>
              <a:gd name="connsiteY2" fmla="*/ 600364 h 2431468"/>
              <a:gd name="connsiteX3" fmla="*/ 1691752 w 1691752"/>
              <a:gd name="connsiteY3" fmla="*/ 1059639 h 2431468"/>
              <a:gd name="connsiteX4" fmla="*/ 1287081 w 1691752"/>
              <a:gd name="connsiteY4" fmla="*/ 1699490 h 2431468"/>
              <a:gd name="connsiteX5" fmla="*/ 1158301 w 1691752"/>
              <a:gd name="connsiteY5" fmla="*/ 2422231 h 2431468"/>
              <a:gd name="connsiteX6" fmla="*/ 284069 w 1691752"/>
              <a:gd name="connsiteY6" fmla="*/ 2431468 h 2431468"/>
              <a:gd name="connsiteX7" fmla="*/ 0 w 1691752"/>
              <a:gd name="connsiteY7" fmla="*/ 1355202 h 2431468"/>
              <a:gd name="connsiteX0" fmla="*/ 0 w 1691752"/>
              <a:gd name="connsiteY0" fmla="*/ 1355202 h 2431468"/>
              <a:gd name="connsiteX1" fmla="*/ 261845 w 1691752"/>
              <a:gd name="connsiteY1" fmla="*/ 757382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355202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355202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400390 w 1691752"/>
              <a:gd name="connsiteY1" fmla="*/ 738910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1216656 h 2431468"/>
              <a:gd name="connsiteX1" fmla="*/ 335735 w 1691752"/>
              <a:gd name="connsiteY1" fmla="*/ 748147 h 2431468"/>
              <a:gd name="connsiteX2" fmla="*/ 619585 w 1691752"/>
              <a:gd name="connsiteY2" fmla="*/ 0 h 2431468"/>
              <a:gd name="connsiteX3" fmla="*/ 973045 w 1691752"/>
              <a:gd name="connsiteY3" fmla="*/ 600364 h 2431468"/>
              <a:gd name="connsiteX4" fmla="*/ 1691752 w 1691752"/>
              <a:gd name="connsiteY4" fmla="*/ 1059639 h 2431468"/>
              <a:gd name="connsiteX5" fmla="*/ 1287081 w 1691752"/>
              <a:gd name="connsiteY5" fmla="*/ 1699490 h 2431468"/>
              <a:gd name="connsiteX6" fmla="*/ 1158301 w 1691752"/>
              <a:gd name="connsiteY6" fmla="*/ 2422231 h 2431468"/>
              <a:gd name="connsiteX7" fmla="*/ 284069 w 1691752"/>
              <a:gd name="connsiteY7" fmla="*/ 2431468 h 2431468"/>
              <a:gd name="connsiteX8" fmla="*/ 0 w 1691752"/>
              <a:gd name="connsiteY8" fmla="*/ 1216656 h 2431468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973045 w 1691752"/>
              <a:gd name="connsiteY3" fmla="*/ 350983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222427 w 1691752"/>
              <a:gd name="connsiteY3" fmla="*/ 581892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335735 w 1691752"/>
              <a:gd name="connsiteY1" fmla="*/ 498766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691752"/>
              <a:gd name="connsiteY0" fmla="*/ 967275 h 2182087"/>
              <a:gd name="connsiteX1" fmla="*/ 400389 w 1691752"/>
              <a:gd name="connsiteY1" fmla="*/ 535711 h 2182087"/>
              <a:gd name="connsiteX2" fmla="*/ 693476 w 1691752"/>
              <a:gd name="connsiteY2" fmla="*/ 0 h 2182087"/>
              <a:gd name="connsiteX3" fmla="*/ 1065409 w 1691752"/>
              <a:gd name="connsiteY3" fmla="*/ 526474 h 2182087"/>
              <a:gd name="connsiteX4" fmla="*/ 1691752 w 1691752"/>
              <a:gd name="connsiteY4" fmla="*/ 810258 h 2182087"/>
              <a:gd name="connsiteX5" fmla="*/ 1287081 w 1691752"/>
              <a:gd name="connsiteY5" fmla="*/ 1450109 h 2182087"/>
              <a:gd name="connsiteX6" fmla="*/ 1158301 w 1691752"/>
              <a:gd name="connsiteY6" fmla="*/ 2172850 h 2182087"/>
              <a:gd name="connsiteX7" fmla="*/ 284069 w 1691752"/>
              <a:gd name="connsiteY7" fmla="*/ 2182087 h 2182087"/>
              <a:gd name="connsiteX8" fmla="*/ 0 w 1691752"/>
              <a:gd name="connsiteY8" fmla="*/ 967275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16390 w 1821061"/>
              <a:gd name="connsiteY5" fmla="*/ 1450109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  <a:gd name="connsiteX0" fmla="*/ 0 w 1821061"/>
              <a:gd name="connsiteY0" fmla="*/ 1225893 h 2182087"/>
              <a:gd name="connsiteX1" fmla="*/ 529698 w 1821061"/>
              <a:gd name="connsiteY1" fmla="*/ 535711 h 2182087"/>
              <a:gd name="connsiteX2" fmla="*/ 822785 w 1821061"/>
              <a:gd name="connsiteY2" fmla="*/ 0 h 2182087"/>
              <a:gd name="connsiteX3" fmla="*/ 1194718 w 1821061"/>
              <a:gd name="connsiteY3" fmla="*/ 526474 h 2182087"/>
              <a:gd name="connsiteX4" fmla="*/ 1821061 w 1821061"/>
              <a:gd name="connsiteY4" fmla="*/ 810258 h 2182087"/>
              <a:gd name="connsiteX5" fmla="*/ 1471428 w 1821061"/>
              <a:gd name="connsiteY5" fmla="*/ 1440937 h 2182087"/>
              <a:gd name="connsiteX6" fmla="*/ 1287610 w 1821061"/>
              <a:gd name="connsiteY6" fmla="*/ 2172850 h 2182087"/>
              <a:gd name="connsiteX7" fmla="*/ 413378 w 1821061"/>
              <a:gd name="connsiteY7" fmla="*/ 2182087 h 2182087"/>
              <a:gd name="connsiteX8" fmla="*/ 0 w 1821061"/>
              <a:gd name="connsiteY8" fmla="*/ 1225893 h 218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1061" h="2182087">
                <a:moveTo>
                  <a:pt x="0" y="1225893"/>
                </a:moveTo>
                <a:lnTo>
                  <a:pt x="529698" y="535711"/>
                </a:lnTo>
                <a:lnTo>
                  <a:pt x="822785" y="0"/>
                </a:lnTo>
                <a:lnTo>
                  <a:pt x="1194718" y="526474"/>
                </a:lnTo>
                <a:lnTo>
                  <a:pt x="1821061" y="810258"/>
                </a:lnTo>
                <a:lnTo>
                  <a:pt x="1471428" y="1440937"/>
                </a:lnTo>
                <a:lnTo>
                  <a:pt x="1287610" y="2172850"/>
                </a:lnTo>
                <a:lnTo>
                  <a:pt x="413378" y="2182087"/>
                </a:lnTo>
                <a:cubicBezTo>
                  <a:pt x="189380" y="1623211"/>
                  <a:pt x="131635" y="1489206"/>
                  <a:pt x="0" y="122589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E83EC2-074D-E734-D01B-CBD6C4DC3548}"/>
              </a:ext>
            </a:extLst>
          </p:cNvPr>
          <p:cNvSpPr txBox="1"/>
          <p:nvPr/>
        </p:nvSpPr>
        <p:spPr>
          <a:xfrm>
            <a:off x="2951587" y="5016397"/>
            <a:ext cx="149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Proxima Nova Rg" panose="02000506030000020004" pitchFamily="2" charset="0"/>
              </a:rPr>
              <a:t>Sample Exit Flow</a:t>
            </a:r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3A601DB2-E313-728F-ED6E-73818DEC3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24" y="1932920"/>
            <a:ext cx="2513843" cy="264565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B669C4D-F430-B876-4EE3-6A08F7AB9A12}"/>
              </a:ext>
            </a:extLst>
          </p:cNvPr>
          <p:cNvSpPr/>
          <p:nvPr/>
        </p:nvSpPr>
        <p:spPr>
          <a:xfrm rot="5400000">
            <a:off x="2401714" y="4959716"/>
            <a:ext cx="937187" cy="390362"/>
          </a:xfrm>
          <a:prstGeom prst="rightArrow">
            <a:avLst>
              <a:gd name="adj1" fmla="val 59589"/>
              <a:gd name="adj2" fmla="val 6212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36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E30071-5CCD-483B-88CF-8EE8CE9CD0BA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8931E3-F8F3-43EC-AE95-368230B5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4B63C7-73BA-42FA-889D-AEB8ECB75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A602C0-8F31-400A-B7B6-D483D53F3425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6FFD1B-69DF-440F-A534-73EBF10452A7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FEEDD-9B6A-46D8-B575-7ECDE8F11EEA}"/>
              </a:ext>
            </a:extLst>
          </p:cNvPr>
          <p:cNvSpPr txBox="1"/>
          <p:nvPr/>
        </p:nvSpPr>
        <p:spPr>
          <a:xfrm>
            <a:off x="349622" y="612150"/>
            <a:ext cx="6380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Optical Refraction Technology (ORT)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8DD6F4-0FA8-49E4-BF80-A3BA3521C5E2}"/>
              </a:ext>
            </a:extLst>
          </p:cNvPr>
          <p:cNvSpPr txBox="1"/>
          <p:nvPr/>
        </p:nvSpPr>
        <p:spPr>
          <a:xfrm>
            <a:off x="349622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4E399F-1B21-9B80-909F-840CE589AFA2}"/>
              </a:ext>
            </a:extLst>
          </p:cNvPr>
          <p:cNvCxnSpPr>
            <a:cxnSpLocks/>
          </p:cNvCxnSpPr>
          <p:nvPr/>
        </p:nvCxnSpPr>
        <p:spPr>
          <a:xfrm>
            <a:off x="495616" y="954220"/>
            <a:ext cx="35743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7D3A4A-611F-34CB-2D15-87BC0A49493C}"/>
              </a:ext>
            </a:extLst>
          </p:cNvPr>
          <p:cNvGrpSpPr/>
          <p:nvPr/>
        </p:nvGrpSpPr>
        <p:grpSpPr>
          <a:xfrm>
            <a:off x="2243417" y="1062610"/>
            <a:ext cx="7678160" cy="2045251"/>
            <a:chOff x="2260497" y="1996809"/>
            <a:chExt cx="7678160" cy="2045251"/>
          </a:xfrm>
        </p:grpSpPr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BF0DC959-01EF-DBFE-97D9-8854A46B82E2}"/>
                </a:ext>
              </a:extLst>
            </p:cNvPr>
            <p:cNvSpPr/>
            <p:nvPr/>
          </p:nvSpPr>
          <p:spPr>
            <a:xfrm>
              <a:off x="5024402" y="3329453"/>
              <a:ext cx="1509105" cy="668649"/>
            </a:xfrm>
            <a:prstGeom prst="trapezoid">
              <a:avLst>
                <a:gd name="adj" fmla="val 100705"/>
              </a:avLst>
            </a:prstGeom>
            <a:solidFill>
              <a:schemeClr val="accent6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102B1247-D560-E941-34AF-7AF6EFD2CAB6}"/>
                </a:ext>
              </a:extLst>
            </p:cNvPr>
            <p:cNvSpPr/>
            <p:nvPr/>
          </p:nvSpPr>
          <p:spPr>
            <a:xfrm rot="10800000">
              <a:off x="4873507" y="2061686"/>
              <a:ext cx="1509105" cy="668649"/>
            </a:xfrm>
            <a:prstGeom prst="trapezoid">
              <a:avLst>
                <a:gd name="adj" fmla="val 100705"/>
              </a:avLst>
            </a:prstGeom>
            <a:solidFill>
              <a:schemeClr val="accent6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entagon 4">
              <a:extLst>
                <a:ext uri="{FF2B5EF4-FFF2-40B4-BE49-F238E27FC236}">
                  <a16:creationId xmlns:a16="http://schemas.microsoft.com/office/drawing/2014/main" id="{0D04DA24-8C49-9A9B-96FF-294183D4C3C8}"/>
                </a:ext>
              </a:extLst>
            </p:cNvPr>
            <p:cNvSpPr/>
            <p:nvPr/>
          </p:nvSpPr>
          <p:spPr>
            <a:xfrm rot="7291993">
              <a:off x="5486535" y="2631597"/>
              <a:ext cx="534011" cy="901633"/>
            </a:xfrm>
            <a:custGeom>
              <a:avLst/>
              <a:gdLst>
                <a:gd name="connsiteX0" fmla="*/ 2 w 1922664"/>
                <a:gd name="connsiteY0" fmla="*/ 699420 h 1831109"/>
                <a:gd name="connsiteX1" fmla="*/ 961332 w 1922664"/>
                <a:gd name="connsiteY1" fmla="*/ 0 h 1831109"/>
                <a:gd name="connsiteX2" fmla="*/ 1922662 w 1922664"/>
                <a:gd name="connsiteY2" fmla="*/ 699420 h 1831109"/>
                <a:gd name="connsiteX3" fmla="*/ 1555467 w 1922664"/>
                <a:gd name="connsiteY3" fmla="*/ 1831104 h 1831109"/>
                <a:gd name="connsiteX4" fmla="*/ 367197 w 1922664"/>
                <a:gd name="connsiteY4" fmla="*/ 1831104 h 1831109"/>
                <a:gd name="connsiteX5" fmla="*/ 2 w 1922664"/>
                <a:gd name="connsiteY5" fmla="*/ 699420 h 1831109"/>
                <a:gd name="connsiteX0" fmla="*/ 0 w 1562442"/>
                <a:gd name="connsiteY0" fmla="*/ 736365 h 1831104"/>
                <a:gd name="connsiteX1" fmla="*/ 601112 w 1562442"/>
                <a:gd name="connsiteY1" fmla="*/ 0 h 1831104"/>
                <a:gd name="connsiteX2" fmla="*/ 1562442 w 1562442"/>
                <a:gd name="connsiteY2" fmla="*/ 699420 h 1831104"/>
                <a:gd name="connsiteX3" fmla="*/ 1195247 w 1562442"/>
                <a:gd name="connsiteY3" fmla="*/ 1831104 h 1831104"/>
                <a:gd name="connsiteX4" fmla="*/ 6977 w 1562442"/>
                <a:gd name="connsiteY4" fmla="*/ 1831104 h 1831104"/>
                <a:gd name="connsiteX5" fmla="*/ 0 w 1562442"/>
                <a:gd name="connsiteY5" fmla="*/ 736365 h 1831104"/>
                <a:gd name="connsiteX0" fmla="*/ 0 w 1562442"/>
                <a:gd name="connsiteY0" fmla="*/ 736365 h 1831104"/>
                <a:gd name="connsiteX1" fmla="*/ 601112 w 1562442"/>
                <a:gd name="connsiteY1" fmla="*/ 0 h 1831104"/>
                <a:gd name="connsiteX2" fmla="*/ 1065409 w 1562442"/>
                <a:gd name="connsiteY2" fmla="*/ 350982 h 1831104"/>
                <a:gd name="connsiteX3" fmla="*/ 1562442 w 1562442"/>
                <a:gd name="connsiteY3" fmla="*/ 699420 h 1831104"/>
                <a:gd name="connsiteX4" fmla="*/ 1195247 w 1562442"/>
                <a:gd name="connsiteY4" fmla="*/ 1831104 h 1831104"/>
                <a:gd name="connsiteX5" fmla="*/ 6977 w 1562442"/>
                <a:gd name="connsiteY5" fmla="*/ 1831104 h 1831104"/>
                <a:gd name="connsiteX6" fmla="*/ 0 w 1562442"/>
                <a:gd name="connsiteY6" fmla="*/ 736365 h 1831104"/>
                <a:gd name="connsiteX0" fmla="*/ 0 w 1562442"/>
                <a:gd name="connsiteY0" fmla="*/ 736365 h 1831104"/>
                <a:gd name="connsiteX1" fmla="*/ 601112 w 1562442"/>
                <a:gd name="connsiteY1" fmla="*/ 0 h 1831104"/>
                <a:gd name="connsiteX2" fmla="*/ 954572 w 1562442"/>
                <a:gd name="connsiteY2" fmla="*/ 600364 h 1831104"/>
                <a:gd name="connsiteX3" fmla="*/ 1562442 w 1562442"/>
                <a:gd name="connsiteY3" fmla="*/ 699420 h 1831104"/>
                <a:gd name="connsiteX4" fmla="*/ 1195247 w 1562442"/>
                <a:gd name="connsiteY4" fmla="*/ 1831104 h 1831104"/>
                <a:gd name="connsiteX5" fmla="*/ 6977 w 1562442"/>
                <a:gd name="connsiteY5" fmla="*/ 1831104 h 1831104"/>
                <a:gd name="connsiteX6" fmla="*/ 0 w 1562442"/>
                <a:gd name="connsiteY6" fmla="*/ 736365 h 1831104"/>
                <a:gd name="connsiteX0" fmla="*/ 0 w 1562442"/>
                <a:gd name="connsiteY0" fmla="*/ 736365 h 2191322"/>
                <a:gd name="connsiteX1" fmla="*/ 601112 w 1562442"/>
                <a:gd name="connsiteY1" fmla="*/ 0 h 2191322"/>
                <a:gd name="connsiteX2" fmla="*/ 954572 w 1562442"/>
                <a:gd name="connsiteY2" fmla="*/ 600364 h 2191322"/>
                <a:gd name="connsiteX3" fmla="*/ 1562442 w 1562442"/>
                <a:gd name="connsiteY3" fmla="*/ 699420 h 2191322"/>
                <a:gd name="connsiteX4" fmla="*/ 1195247 w 1562442"/>
                <a:gd name="connsiteY4" fmla="*/ 1831104 h 2191322"/>
                <a:gd name="connsiteX5" fmla="*/ 265596 w 1562442"/>
                <a:gd name="connsiteY5" fmla="*/ 2191322 h 2191322"/>
                <a:gd name="connsiteX6" fmla="*/ 0 w 1562442"/>
                <a:gd name="connsiteY6" fmla="*/ 736365 h 2191322"/>
                <a:gd name="connsiteX0" fmla="*/ 0 w 1562442"/>
                <a:gd name="connsiteY0" fmla="*/ 736365 h 2191322"/>
                <a:gd name="connsiteX1" fmla="*/ 601112 w 1562442"/>
                <a:gd name="connsiteY1" fmla="*/ 0 h 2191322"/>
                <a:gd name="connsiteX2" fmla="*/ 954572 w 1562442"/>
                <a:gd name="connsiteY2" fmla="*/ 600364 h 2191322"/>
                <a:gd name="connsiteX3" fmla="*/ 1562442 w 1562442"/>
                <a:gd name="connsiteY3" fmla="*/ 699420 h 2191322"/>
                <a:gd name="connsiteX4" fmla="*/ 1351736 w 1562442"/>
                <a:gd name="connsiteY4" fmla="*/ 1302327 h 2191322"/>
                <a:gd name="connsiteX5" fmla="*/ 1195247 w 1562442"/>
                <a:gd name="connsiteY5" fmla="*/ 1831104 h 2191322"/>
                <a:gd name="connsiteX6" fmla="*/ 265596 w 1562442"/>
                <a:gd name="connsiteY6" fmla="*/ 2191322 h 2191322"/>
                <a:gd name="connsiteX7" fmla="*/ 0 w 1562442"/>
                <a:gd name="connsiteY7" fmla="*/ 736365 h 2191322"/>
                <a:gd name="connsiteX0" fmla="*/ 0 w 1562442"/>
                <a:gd name="connsiteY0" fmla="*/ 736365 h 2191322"/>
                <a:gd name="connsiteX1" fmla="*/ 601112 w 1562442"/>
                <a:gd name="connsiteY1" fmla="*/ 0 h 2191322"/>
                <a:gd name="connsiteX2" fmla="*/ 954572 w 1562442"/>
                <a:gd name="connsiteY2" fmla="*/ 600364 h 2191322"/>
                <a:gd name="connsiteX3" fmla="*/ 1562442 w 1562442"/>
                <a:gd name="connsiteY3" fmla="*/ 699420 h 2191322"/>
                <a:gd name="connsiteX4" fmla="*/ 1259372 w 1562442"/>
                <a:gd name="connsiteY4" fmla="*/ 1302327 h 2191322"/>
                <a:gd name="connsiteX5" fmla="*/ 1195247 w 1562442"/>
                <a:gd name="connsiteY5" fmla="*/ 1831104 h 2191322"/>
                <a:gd name="connsiteX6" fmla="*/ 265596 w 1562442"/>
                <a:gd name="connsiteY6" fmla="*/ 2191322 h 2191322"/>
                <a:gd name="connsiteX7" fmla="*/ 0 w 1562442"/>
                <a:gd name="connsiteY7" fmla="*/ 736365 h 2191322"/>
                <a:gd name="connsiteX0" fmla="*/ 0 w 1562442"/>
                <a:gd name="connsiteY0" fmla="*/ 736365 h 2459176"/>
                <a:gd name="connsiteX1" fmla="*/ 601112 w 1562442"/>
                <a:gd name="connsiteY1" fmla="*/ 0 h 2459176"/>
                <a:gd name="connsiteX2" fmla="*/ 954572 w 1562442"/>
                <a:gd name="connsiteY2" fmla="*/ 600364 h 2459176"/>
                <a:gd name="connsiteX3" fmla="*/ 1562442 w 1562442"/>
                <a:gd name="connsiteY3" fmla="*/ 699420 h 2459176"/>
                <a:gd name="connsiteX4" fmla="*/ 1259372 w 1562442"/>
                <a:gd name="connsiteY4" fmla="*/ 1302327 h 2459176"/>
                <a:gd name="connsiteX5" fmla="*/ 1019756 w 1562442"/>
                <a:gd name="connsiteY5" fmla="*/ 2459176 h 2459176"/>
                <a:gd name="connsiteX6" fmla="*/ 265596 w 1562442"/>
                <a:gd name="connsiteY6" fmla="*/ 2191322 h 2459176"/>
                <a:gd name="connsiteX7" fmla="*/ 0 w 1562442"/>
                <a:gd name="connsiteY7" fmla="*/ 736365 h 2459176"/>
                <a:gd name="connsiteX0" fmla="*/ 0 w 1562442"/>
                <a:gd name="connsiteY0" fmla="*/ 736365 h 2459176"/>
                <a:gd name="connsiteX1" fmla="*/ 601112 w 1562442"/>
                <a:gd name="connsiteY1" fmla="*/ 0 h 2459176"/>
                <a:gd name="connsiteX2" fmla="*/ 954572 w 1562442"/>
                <a:gd name="connsiteY2" fmla="*/ 600364 h 2459176"/>
                <a:gd name="connsiteX3" fmla="*/ 1562442 w 1562442"/>
                <a:gd name="connsiteY3" fmla="*/ 699420 h 2459176"/>
                <a:gd name="connsiteX4" fmla="*/ 1259372 w 1562442"/>
                <a:gd name="connsiteY4" fmla="*/ 1302327 h 2459176"/>
                <a:gd name="connsiteX5" fmla="*/ 1019756 w 1562442"/>
                <a:gd name="connsiteY5" fmla="*/ 2459176 h 2459176"/>
                <a:gd name="connsiteX6" fmla="*/ 191705 w 1562442"/>
                <a:gd name="connsiteY6" fmla="*/ 2043540 h 2459176"/>
                <a:gd name="connsiteX7" fmla="*/ 0 w 1562442"/>
                <a:gd name="connsiteY7" fmla="*/ 736365 h 2459176"/>
                <a:gd name="connsiteX0" fmla="*/ 0 w 1562442"/>
                <a:gd name="connsiteY0" fmla="*/ 736365 h 2459176"/>
                <a:gd name="connsiteX1" fmla="*/ 601112 w 1562442"/>
                <a:gd name="connsiteY1" fmla="*/ 0 h 2459176"/>
                <a:gd name="connsiteX2" fmla="*/ 954572 w 1562442"/>
                <a:gd name="connsiteY2" fmla="*/ 600364 h 2459176"/>
                <a:gd name="connsiteX3" fmla="*/ 1562442 w 1562442"/>
                <a:gd name="connsiteY3" fmla="*/ 699420 h 2459176"/>
                <a:gd name="connsiteX4" fmla="*/ 1259372 w 1562442"/>
                <a:gd name="connsiteY4" fmla="*/ 1302327 h 2459176"/>
                <a:gd name="connsiteX5" fmla="*/ 1019756 w 1562442"/>
                <a:gd name="connsiteY5" fmla="*/ 2459176 h 2459176"/>
                <a:gd name="connsiteX6" fmla="*/ 191705 w 1562442"/>
                <a:gd name="connsiteY6" fmla="*/ 2043540 h 2459176"/>
                <a:gd name="connsiteX7" fmla="*/ 0 w 1562442"/>
                <a:gd name="connsiteY7" fmla="*/ 736365 h 2459176"/>
                <a:gd name="connsiteX0" fmla="*/ 0 w 1562442"/>
                <a:gd name="connsiteY0" fmla="*/ 736365 h 2459176"/>
                <a:gd name="connsiteX1" fmla="*/ 601112 w 1562442"/>
                <a:gd name="connsiteY1" fmla="*/ 0 h 2459176"/>
                <a:gd name="connsiteX2" fmla="*/ 954572 w 1562442"/>
                <a:gd name="connsiteY2" fmla="*/ 600364 h 2459176"/>
                <a:gd name="connsiteX3" fmla="*/ 1562442 w 1562442"/>
                <a:gd name="connsiteY3" fmla="*/ 699420 h 2459176"/>
                <a:gd name="connsiteX4" fmla="*/ 1259372 w 1562442"/>
                <a:gd name="connsiteY4" fmla="*/ 1302327 h 2459176"/>
                <a:gd name="connsiteX5" fmla="*/ 1019756 w 1562442"/>
                <a:gd name="connsiteY5" fmla="*/ 2459176 h 2459176"/>
                <a:gd name="connsiteX6" fmla="*/ 163996 w 1562442"/>
                <a:gd name="connsiteY6" fmla="*/ 1951177 h 2459176"/>
                <a:gd name="connsiteX7" fmla="*/ 0 w 1562442"/>
                <a:gd name="connsiteY7" fmla="*/ 736365 h 2459176"/>
                <a:gd name="connsiteX0" fmla="*/ 0 w 1562442"/>
                <a:gd name="connsiteY0" fmla="*/ 736365 h 2459176"/>
                <a:gd name="connsiteX1" fmla="*/ 601112 w 1562442"/>
                <a:gd name="connsiteY1" fmla="*/ 0 h 2459176"/>
                <a:gd name="connsiteX2" fmla="*/ 954572 w 1562442"/>
                <a:gd name="connsiteY2" fmla="*/ 600364 h 2459176"/>
                <a:gd name="connsiteX3" fmla="*/ 1562442 w 1562442"/>
                <a:gd name="connsiteY3" fmla="*/ 699420 h 2459176"/>
                <a:gd name="connsiteX4" fmla="*/ 1259372 w 1562442"/>
                <a:gd name="connsiteY4" fmla="*/ 1302327 h 2459176"/>
                <a:gd name="connsiteX5" fmla="*/ 1019756 w 1562442"/>
                <a:gd name="connsiteY5" fmla="*/ 2459176 h 2459176"/>
                <a:gd name="connsiteX6" fmla="*/ 265596 w 1562442"/>
                <a:gd name="connsiteY6" fmla="*/ 2431468 h 2459176"/>
                <a:gd name="connsiteX7" fmla="*/ 0 w 1562442"/>
                <a:gd name="connsiteY7" fmla="*/ 736365 h 2459176"/>
                <a:gd name="connsiteX0" fmla="*/ 0 w 1562442"/>
                <a:gd name="connsiteY0" fmla="*/ 736365 h 2431468"/>
                <a:gd name="connsiteX1" fmla="*/ 601112 w 1562442"/>
                <a:gd name="connsiteY1" fmla="*/ 0 h 2431468"/>
                <a:gd name="connsiteX2" fmla="*/ 954572 w 1562442"/>
                <a:gd name="connsiteY2" fmla="*/ 600364 h 2431468"/>
                <a:gd name="connsiteX3" fmla="*/ 1562442 w 1562442"/>
                <a:gd name="connsiteY3" fmla="*/ 699420 h 2431468"/>
                <a:gd name="connsiteX4" fmla="*/ 1259372 w 1562442"/>
                <a:gd name="connsiteY4" fmla="*/ 1302327 h 2431468"/>
                <a:gd name="connsiteX5" fmla="*/ 1038228 w 1562442"/>
                <a:gd name="connsiteY5" fmla="*/ 2422231 h 2431468"/>
                <a:gd name="connsiteX6" fmla="*/ 265596 w 1562442"/>
                <a:gd name="connsiteY6" fmla="*/ 2431468 h 2431468"/>
                <a:gd name="connsiteX7" fmla="*/ 0 w 1562442"/>
                <a:gd name="connsiteY7" fmla="*/ 736365 h 2431468"/>
                <a:gd name="connsiteX0" fmla="*/ 0 w 1562442"/>
                <a:gd name="connsiteY0" fmla="*/ 736365 h 2431468"/>
                <a:gd name="connsiteX1" fmla="*/ 601112 w 1562442"/>
                <a:gd name="connsiteY1" fmla="*/ 0 h 2431468"/>
                <a:gd name="connsiteX2" fmla="*/ 954572 w 1562442"/>
                <a:gd name="connsiteY2" fmla="*/ 600364 h 2431468"/>
                <a:gd name="connsiteX3" fmla="*/ 1562442 w 1562442"/>
                <a:gd name="connsiteY3" fmla="*/ 699420 h 2431468"/>
                <a:gd name="connsiteX4" fmla="*/ 1157772 w 1562442"/>
                <a:gd name="connsiteY4" fmla="*/ 1708727 h 2431468"/>
                <a:gd name="connsiteX5" fmla="*/ 1038228 w 1562442"/>
                <a:gd name="connsiteY5" fmla="*/ 2422231 h 2431468"/>
                <a:gd name="connsiteX6" fmla="*/ 265596 w 1562442"/>
                <a:gd name="connsiteY6" fmla="*/ 2431468 h 2431468"/>
                <a:gd name="connsiteX7" fmla="*/ 0 w 1562442"/>
                <a:gd name="connsiteY7" fmla="*/ 736365 h 2431468"/>
                <a:gd name="connsiteX0" fmla="*/ 0 w 1673279"/>
                <a:gd name="connsiteY0" fmla="*/ 736365 h 2431468"/>
                <a:gd name="connsiteX1" fmla="*/ 601112 w 1673279"/>
                <a:gd name="connsiteY1" fmla="*/ 0 h 2431468"/>
                <a:gd name="connsiteX2" fmla="*/ 954572 w 1673279"/>
                <a:gd name="connsiteY2" fmla="*/ 600364 h 2431468"/>
                <a:gd name="connsiteX3" fmla="*/ 1673279 w 1673279"/>
                <a:gd name="connsiteY3" fmla="*/ 1059639 h 2431468"/>
                <a:gd name="connsiteX4" fmla="*/ 1157772 w 1673279"/>
                <a:gd name="connsiteY4" fmla="*/ 1708727 h 2431468"/>
                <a:gd name="connsiteX5" fmla="*/ 1038228 w 1673279"/>
                <a:gd name="connsiteY5" fmla="*/ 2422231 h 2431468"/>
                <a:gd name="connsiteX6" fmla="*/ 265596 w 1673279"/>
                <a:gd name="connsiteY6" fmla="*/ 2431468 h 2431468"/>
                <a:gd name="connsiteX7" fmla="*/ 0 w 1673279"/>
                <a:gd name="connsiteY7" fmla="*/ 736365 h 2431468"/>
                <a:gd name="connsiteX0" fmla="*/ 0 w 1673279"/>
                <a:gd name="connsiteY0" fmla="*/ 736365 h 2431468"/>
                <a:gd name="connsiteX1" fmla="*/ 601112 w 1673279"/>
                <a:gd name="connsiteY1" fmla="*/ 0 h 2431468"/>
                <a:gd name="connsiteX2" fmla="*/ 954572 w 1673279"/>
                <a:gd name="connsiteY2" fmla="*/ 600364 h 2431468"/>
                <a:gd name="connsiteX3" fmla="*/ 1673279 w 1673279"/>
                <a:gd name="connsiteY3" fmla="*/ 1059639 h 2431468"/>
                <a:gd name="connsiteX4" fmla="*/ 1268608 w 1673279"/>
                <a:gd name="connsiteY4" fmla="*/ 1699490 h 2431468"/>
                <a:gd name="connsiteX5" fmla="*/ 1038228 w 1673279"/>
                <a:gd name="connsiteY5" fmla="*/ 2422231 h 2431468"/>
                <a:gd name="connsiteX6" fmla="*/ 265596 w 1673279"/>
                <a:gd name="connsiteY6" fmla="*/ 2431468 h 2431468"/>
                <a:gd name="connsiteX7" fmla="*/ 0 w 1673279"/>
                <a:gd name="connsiteY7" fmla="*/ 736365 h 2431468"/>
                <a:gd name="connsiteX0" fmla="*/ 0 w 1673279"/>
                <a:gd name="connsiteY0" fmla="*/ 736365 h 2431468"/>
                <a:gd name="connsiteX1" fmla="*/ 601112 w 1673279"/>
                <a:gd name="connsiteY1" fmla="*/ 0 h 2431468"/>
                <a:gd name="connsiteX2" fmla="*/ 954572 w 1673279"/>
                <a:gd name="connsiteY2" fmla="*/ 600364 h 2431468"/>
                <a:gd name="connsiteX3" fmla="*/ 1673279 w 1673279"/>
                <a:gd name="connsiteY3" fmla="*/ 1059639 h 2431468"/>
                <a:gd name="connsiteX4" fmla="*/ 1268608 w 1673279"/>
                <a:gd name="connsiteY4" fmla="*/ 1699490 h 2431468"/>
                <a:gd name="connsiteX5" fmla="*/ 1139828 w 1673279"/>
                <a:gd name="connsiteY5" fmla="*/ 2422231 h 2431468"/>
                <a:gd name="connsiteX6" fmla="*/ 265596 w 1673279"/>
                <a:gd name="connsiteY6" fmla="*/ 2431468 h 2431468"/>
                <a:gd name="connsiteX7" fmla="*/ 0 w 1673279"/>
                <a:gd name="connsiteY7" fmla="*/ 736365 h 2431468"/>
                <a:gd name="connsiteX0" fmla="*/ 0 w 1691752"/>
                <a:gd name="connsiteY0" fmla="*/ 1355202 h 2431468"/>
                <a:gd name="connsiteX1" fmla="*/ 619585 w 1691752"/>
                <a:gd name="connsiteY1" fmla="*/ 0 h 2431468"/>
                <a:gd name="connsiteX2" fmla="*/ 973045 w 1691752"/>
                <a:gd name="connsiteY2" fmla="*/ 600364 h 2431468"/>
                <a:gd name="connsiteX3" fmla="*/ 1691752 w 1691752"/>
                <a:gd name="connsiteY3" fmla="*/ 1059639 h 2431468"/>
                <a:gd name="connsiteX4" fmla="*/ 1287081 w 1691752"/>
                <a:gd name="connsiteY4" fmla="*/ 1699490 h 2431468"/>
                <a:gd name="connsiteX5" fmla="*/ 1158301 w 1691752"/>
                <a:gd name="connsiteY5" fmla="*/ 2422231 h 2431468"/>
                <a:gd name="connsiteX6" fmla="*/ 284069 w 1691752"/>
                <a:gd name="connsiteY6" fmla="*/ 2431468 h 2431468"/>
                <a:gd name="connsiteX7" fmla="*/ 0 w 1691752"/>
                <a:gd name="connsiteY7" fmla="*/ 1355202 h 2431468"/>
                <a:gd name="connsiteX0" fmla="*/ 0 w 1691752"/>
                <a:gd name="connsiteY0" fmla="*/ 1355202 h 2431468"/>
                <a:gd name="connsiteX1" fmla="*/ 261845 w 1691752"/>
                <a:gd name="connsiteY1" fmla="*/ 757382 h 2431468"/>
                <a:gd name="connsiteX2" fmla="*/ 619585 w 1691752"/>
                <a:gd name="connsiteY2" fmla="*/ 0 h 2431468"/>
                <a:gd name="connsiteX3" fmla="*/ 973045 w 1691752"/>
                <a:gd name="connsiteY3" fmla="*/ 600364 h 2431468"/>
                <a:gd name="connsiteX4" fmla="*/ 1691752 w 1691752"/>
                <a:gd name="connsiteY4" fmla="*/ 1059639 h 2431468"/>
                <a:gd name="connsiteX5" fmla="*/ 1287081 w 1691752"/>
                <a:gd name="connsiteY5" fmla="*/ 1699490 h 2431468"/>
                <a:gd name="connsiteX6" fmla="*/ 1158301 w 1691752"/>
                <a:gd name="connsiteY6" fmla="*/ 2422231 h 2431468"/>
                <a:gd name="connsiteX7" fmla="*/ 284069 w 1691752"/>
                <a:gd name="connsiteY7" fmla="*/ 2431468 h 2431468"/>
                <a:gd name="connsiteX8" fmla="*/ 0 w 1691752"/>
                <a:gd name="connsiteY8" fmla="*/ 1355202 h 2431468"/>
                <a:gd name="connsiteX0" fmla="*/ 0 w 1691752"/>
                <a:gd name="connsiteY0" fmla="*/ 1355202 h 2431468"/>
                <a:gd name="connsiteX1" fmla="*/ 400390 w 1691752"/>
                <a:gd name="connsiteY1" fmla="*/ 738910 h 2431468"/>
                <a:gd name="connsiteX2" fmla="*/ 619585 w 1691752"/>
                <a:gd name="connsiteY2" fmla="*/ 0 h 2431468"/>
                <a:gd name="connsiteX3" fmla="*/ 973045 w 1691752"/>
                <a:gd name="connsiteY3" fmla="*/ 600364 h 2431468"/>
                <a:gd name="connsiteX4" fmla="*/ 1691752 w 1691752"/>
                <a:gd name="connsiteY4" fmla="*/ 1059639 h 2431468"/>
                <a:gd name="connsiteX5" fmla="*/ 1287081 w 1691752"/>
                <a:gd name="connsiteY5" fmla="*/ 1699490 h 2431468"/>
                <a:gd name="connsiteX6" fmla="*/ 1158301 w 1691752"/>
                <a:gd name="connsiteY6" fmla="*/ 2422231 h 2431468"/>
                <a:gd name="connsiteX7" fmla="*/ 284069 w 1691752"/>
                <a:gd name="connsiteY7" fmla="*/ 2431468 h 2431468"/>
                <a:gd name="connsiteX8" fmla="*/ 0 w 1691752"/>
                <a:gd name="connsiteY8" fmla="*/ 1355202 h 2431468"/>
                <a:gd name="connsiteX0" fmla="*/ 0 w 1691752"/>
                <a:gd name="connsiteY0" fmla="*/ 1216656 h 2431468"/>
                <a:gd name="connsiteX1" fmla="*/ 400390 w 1691752"/>
                <a:gd name="connsiteY1" fmla="*/ 738910 h 2431468"/>
                <a:gd name="connsiteX2" fmla="*/ 619585 w 1691752"/>
                <a:gd name="connsiteY2" fmla="*/ 0 h 2431468"/>
                <a:gd name="connsiteX3" fmla="*/ 973045 w 1691752"/>
                <a:gd name="connsiteY3" fmla="*/ 600364 h 2431468"/>
                <a:gd name="connsiteX4" fmla="*/ 1691752 w 1691752"/>
                <a:gd name="connsiteY4" fmla="*/ 1059639 h 2431468"/>
                <a:gd name="connsiteX5" fmla="*/ 1287081 w 1691752"/>
                <a:gd name="connsiteY5" fmla="*/ 1699490 h 2431468"/>
                <a:gd name="connsiteX6" fmla="*/ 1158301 w 1691752"/>
                <a:gd name="connsiteY6" fmla="*/ 2422231 h 2431468"/>
                <a:gd name="connsiteX7" fmla="*/ 284069 w 1691752"/>
                <a:gd name="connsiteY7" fmla="*/ 2431468 h 2431468"/>
                <a:gd name="connsiteX8" fmla="*/ 0 w 1691752"/>
                <a:gd name="connsiteY8" fmla="*/ 1216656 h 2431468"/>
                <a:gd name="connsiteX0" fmla="*/ 0 w 1691752"/>
                <a:gd name="connsiteY0" fmla="*/ 1216656 h 2431468"/>
                <a:gd name="connsiteX1" fmla="*/ 400390 w 1691752"/>
                <a:gd name="connsiteY1" fmla="*/ 738910 h 2431468"/>
                <a:gd name="connsiteX2" fmla="*/ 619585 w 1691752"/>
                <a:gd name="connsiteY2" fmla="*/ 0 h 2431468"/>
                <a:gd name="connsiteX3" fmla="*/ 973045 w 1691752"/>
                <a:gd name="connsiteY3" fmla="*/ 600364 h 2431468"/>
                <a:gd name="connsiteX4" fmla="*/ 1691752 w 1691752"/>
                <a:gd name="connsiteY4" fmla="*/ 1059639 h 2431468"/>
                <a:gd name="connsiteX5" fmla="*/ 1287081 w 1691752"/>
                <a:gd name="connsiteY5" fmla="*/ 1699490 h 2431468"/>
                <a:gd name="connsiteX6" fmla="*/ 1158301 w 1691752"/>
                <a:gd name="connsiteY6" fmla="*/ 2422231 h 2431468"/>
                <a:gd name="connsiteX7" fmla="*/ 284069 w 1691752"/>
                <a:gd name="connsiteY7" fmla="*/ 2431468 h 2431468"/>
                <a:gd name="connsiteX8" fmla="*/ 0 w 1691752"/>
                <a:gd name="connsiteY8" fmla="*/ 1216656 h 2431468"/>
                <a:gd name="connsiteX0" fmla="*/ 0 w 1691752"/>
                <a:gd name="connsiteY0" fmla="*/ 1216656 h 2431468"/>
                <a:gd name="connsiteX1" fmla="*/ 400390 w 1691752"/>
                <a:gd name="connsiteY1" fmla="*/ 738910 h 2431468"/>
                <a:gd name="connsiteX2" fmla="*/ 619585 w 1691752"/>
                <a:gd name="connsiteY2" fmla="*/ 0 h 2431468"/>
                <a:gd name="connsiteX3" fmla="*/ 973045 w 1691752"/>
                <a:gd name="connsiteY3" fmla="*/ 600364 h 2431468"/>
                <a:gd name="connsiteX4" fmla="*/ 1691752 w 1691752"/>
                <a:gd name="connsiteY4" fmla="*/ 1059639 h 2431468"/>
                <a:gd name="connsiteX5" fmla="*/ 1287081 w 1691752"/>
                <a:gd name="connsiteY5" fmla="*/ 1699490 h 2431468"/>
                <a:gd name="connsiteX6" fmla="*/ 1158301 w 1691752"/>
                <a:gd name="connsiteY6" fmla="*/ 2422231 h 2431468"/>
                <a:gd name="connsiteX7" fmla="*/ 284069 w 1691752"/>
                <a:gd name="connsiteY7" fmla="*/ 2431468 h 2431468"/>
                <a:gd name="connsiteX8" fmla="*/ 0 w 1691752"/>
                <a:gd name="connsiteY8" fmla="*/ 1216656 h 2431468"/>
                <a:gd name="connsiteX0" fmla="*/ 0 w 1691752"/>
                <a:gd name="connsiteY0" fmla="*/ 1216656 h 2431468"/>
                <a:gd name="connsiteX1" fmla="*/ 335735 w 1691752"/>
                <a:gd name="connsiteY1" fmla="*/ 748147 h 2431468"/>
                <a:gd name="connsiteX2" fmla="*/ 619585 w 1691752"/>
                <a:gd name="connsiteY2" fmla="*/ 0 h 2431468"/>
                <a:gd name="connsiteX3" fmla="*/ 973045 w 1691752"/>
                <a:gd name="connsiteY3" fmla="*/ 600364 h 2431468"/>
                <a:gd name="connsiteX4" fmla="*/ 1691752 w 1691752"/>
                <a:gd name="connsiteY4" fmla="*/ 1059639 h 2431468"/>
                <a:gd name="connsiteX5" fmla="*/ 1287081 w 1691752"/>
                <a:gd name="connsiteY5" fmla="*/ 1699490 h 2431468"/>
                <a:gd name="connsiteX6" fmla="*/ 1158301 w 1691752"/>
                <a:gd name="connsiteY6" fmla="*/ 2422231 h 2431468"/>
                <a:gd name="connsiteX7" fmla="*/ 284069 w 1691752"/>
                <a:gd name="connsiteY7" fmla="*/ 2431468 h 2431468"/>
                <a:gd name="connsiteX8" fmla="*/ 0 w 1691752"/>
                <a:gd name="connsiteY8" fmla="*/ 1216656 h 2431468"/>
                <a:gd name="connsiteX0" fmla="*/ 0 w 1691752"/>
                <a:gd name="connsiteY0" fmla="*/ 967275 h 2182087"/>
                <a:gd name="connsiteX1" fmla="*/ 335735 w 1691752"/>
                <a:gd name="connsiteY1" fmla="*/ 498766 h 2182087"/>
                <a:gd name="connsiteX2" fmla="*/ 693476 w 1691752"/>
                <a:gd name="connsiteY2" fmla="*/ 0 h 2182087"/>
                <a:gd name="connsiteX3" fmla="*/ 973045 w 1691752"/>
                <a:gd name="connsiteY3" fmla="*/ 350983 h 2182087"/>
                <a:gd name="connsiteX4" fmla="*/ 1691752 w 1691752"/>
                <a:gd name="connsiteY4" fmla="*/ 810258 h 2182087"/>
                <a:gd name="connsiteX5" fmla="*/ 1287081 w 1691752"/>
                <a:gd name="connsiteY5" fmla="*/ 1450109 h 2182087"/>
                <a:gd name="connsiteX6" fmla="*/ 1158301 w 1691752"/>
                <a:gd name="connsiteY6" fmla="*/ 2172850 h 2182087"/>
                <a:gd name="connsiteX7" fmla="*/ 284069 w 1691752"/>
                <a:gd name="connsiteY7" fmla="*/ 2182087 h 2182087"/>
                <a:gd name="connsiteX8" fmla="*/ 0 w 1691752"/>
                <a:gd name="connsiteY8" fmla="*/ 967275 h 2182087"/>
                <a:gd name="connsiteX0" fmla="*/ 0 w 1691752"/>
                <a:gd name="connsiteY0" fmla="*/ 967275 h 2182087"/>
                <a:gd name="connsiteX1" fmla="*/ 335735 w 1691752"/>
                <a:gd name="connsiteY1" fmla="*/ 498766 h 2182087"/>
                <a:gd name="connsiteX2" fmla="*/ 693476 w 1691752"/>
                <a:gd name="connsiteY2" fmla="*/ 0 h 2182087"/>
                <a:gd name="connsiteX3" fmla="*/ 1222427 w 1691752"/>
                <a:gd name="connsiteY3" fmla="*/ 581892 h 2182087"/>
                <a:gd name="connsiteX4" fmla="*/ 1691752 w 1691752"/>
                <a:gd name="connsiteY4" fmla="*/ 810258 h 2182087"/>
                <a:gd name="connsiteX5" fmla="*/ 1287081 w 1691752"/>
                <a:gd name="connsiteY5" fmla="*/ 1450109 h 2182087"/>
                <a:gd name="connsiteX6" fmla="*/ 1158301 w 1691752"/>
                <a:gd name="connsiteY6" fmla="*/ 2172850 h 2182087"/>
                <a:gd name="connsiteX7" fmla="*/ 284069 w 1691752"/>
                <a:gd name="connsiteY7" fmla="*/ 2182087 h 2182087"/>
                <a:gd name="connsiteX8" fmla="*/ 0 w 1691752"/>
                <a:gd name="connsiteY8" fmla="*/ 967275 h 2182087"/>
                <a:gd name="connsiteX0" fmla="*/ 0 w 1691752"/>
                <a:gd name="connsiteY0" fmla="*/ 967275 h 2182087"/>
                <a:gd name="connsiteX1" fmla="*/ 335735 w 1691752"/>
                <a:gd name="connsiteY1" fmla="*/ 498766 h 2182087"/>
                <a:gd name="connsiteX2" fmla="*/ 693476 w 1691752"/>
                <a:gd name="connsiteY2" fmla="*/ 0 h 2182087"/>
                <a:gd name="connsiteX3" fmla="*/ 1065409 w 1691752"/>
                <a:gd name="connsiteY3" fmla="*/ 526474 h 2182087"/>
                <a:gd name="connsiteX4" fmla="*/ 1691752 w 1691752"/>
                <a:gd name="connsiteY4" fmla="*/ 810258 h 2182087"/>
                <a:gd name="connsiteX5" fmla="*/ 1287081 w 1691752"/>
                <a:gd name="connsiteY5" fmla="*/ 1450109 h 2182087"/>
                <a:gd name="connsiteX6" fmla="*/ 1158301 w 1691752"/>
                <a:gd name="connsiteY6" fmla="*/ 2172850 h 2182087"/>
                <a:gd name="connsiteX7" fmla="*/ 284069 w 1691752"/>
                <a:gd name="connsiteY7" fmla="*/ 2182087 h 2182087"/>
                <a:gd name="connsiteX8" fmla="*/ 0 w 1691752"/>
                <a:gd name="connsiteY8" fmla="*/ 967275 h 2182087"/>
                <a:gd name="connsiteX0" fmla="*/ 0 w 1691752"/>
                <a:gd name="connsiteY0" fmla="*/ 967275 h 2182087"/>
                <a:gd name="connsiteX1" fmla="*/ 400389 w 1691752"/>
                <a:gd name="connsiteY1" fmla="*/ 535711 h 2182087"/>
                <a:gd name="connsiteX2" fmla="*/ 693476 w 1691752"/>
                <a:gd name="connsiteY2" fmla="*/ 0 h 2182087"/>
                <a:gd name="connsiteX3" fmla="*/ 1065409 w 1691752"/>
                <a:gd name="connsiteY3" fmla="*/ 526474 h 2182087"/>
                <a:gd name="connsiteX4" fmla="*/ 1691752 w 1691752"/>
                <a:gd name="connsiteY4" fmla="*/ 810258 h 2182087"/>
                <a:gd name="connsiteX5" fmla="*/ 1287081 w 1691752"/>
                <a:gd name="connsiteY5" fmla="*/ 1450109 h 2182087"/>
                <a:gd name="connsiteX6" fmla="*/ 1158301 w 1691752"/>
                <a:gd name="connsiteY6" fmla="*/ 2172850 h 2182087"/>
                <a:gd name="connsiteX7" fmla="*/ 284069 w 1691752"/>
                <a:gd name="connsiteY7" fmla="*/ 2182087 h 2182087"/>
                <a:gd name="connsiteX8" fmla="*/ 0 w 1691752"/>
                <a:gd name="connsiteY8" fmla="*/ 967275 h 2182087"/>
                <a:gd name="connsiteX0" fmla="*/ 0 w 1821061"/>
                <a:gd name="connsiteY0" fmla="*/ 1225893 h 2182087"/>
                <a:gd name="connsiteX1" fmla="*/ 529698 w 1821061"/>
                <a:gd name="connsiteY1" fmla="*/ 535711 h 2182087"/>
                <a:gd name="connsiteX2" fmla="*/ 822785 w 1821061"/>
                <a:gd name="connsiteY2" fmla="*/ 0 h 2182087"/>
                <a:gd name="connsiteX3" fmla="*/ 1194718 w 1821061"/>
                <a:gd name="connsiteY3" fmla="*/ 526474 h 2182087"/>
                <a:gd name="connsiteX4" fmla="*/ 1821061 w 1821061"/>
                <a:gd name="connsiteY4" fmla="*/ 810258 h 2182087"/>
                <a:gd name="connsiteX5" fmla="*/ 1416390 w 1821061"/>
                <a:gd name="connsiteY5" fmla="*/ 1450109 h 2182087"/>
                <a:gd name="connsiteX6" fmla="*/ 1287610 w 1821061"/>
                <a:gd name="connsiteY6" fmla="*/ 2172850 h 2182087"/>
                <a:gd name="connsiteX7" fmla="*/ 413378 w 1821061"/>
                <a:gd name="connsiteY7" fmla="*/ 2182087 h 2182087"/>
                <a:gd name="connsiteX8" fmla="*/ 0 w 1821061"/>
                <a:gd name="connsiteY8" fmla="*/ 1225893 h 2182087"/>
                <a:gd name="connsiteX0" fmla="*/ 0 w 1821061"/>
                <a:gd name="connsiteY0" fmla="*/ 1225893 h 2182087"/>
                <a:gd name="connsiteX1" fmla="*/ 529698 w 1821061"/>
                <a:gd name="connsiteY1" fmla="*/ 535711 h 2182087"/>
                <a:gd name="connsiteX2" fmla="*/ 822785 w 1821061"/>
                <a:gd name="connsiteY2" fmla="*/ 0 h 2182087"/>
                <a:gd name="connsiteX3" fmla="*/ 1194718 w 1821061"/>
                <a:gd name="connsiteY3" fmla="*/ 526474 h 2182087"/>
                <a:gd name="connsiteX4" fmla="*/ 1821061 w 1821061"/>
                <a:gd name="connsiteY4" fmla="*/ 810258 h 2182087"/>
                <a:gd name="connsiteX5" fmla="*/ 1416390 w 1821061"/>
                <a:gd name="connsiteY5" fmla="*/ 1450109 h 2182087"/>
                <a:gd name="connsiteX6" fmla="*/ 1287610 w 1821061"/>
                <a:gd name="connsiteY6" fmla="*/ 2172850 h 2182087"/>
                <a:gd name="connsiteX7" fmla="*/ 413378 w 1821061"/>
                <a:gd name="connsiteY7" fmla="*/ 2182087 h 2182087"/>
                <a:gd name="connsiteX8" fmla="*/ 0 w 1821061"/>
                <a:gd name="connsiteY8" fmla="*/ 1225893 h 2182087"/>
                <a:gd name="connsiteX0" fmla="*/ 0 w 1821061"/>
                <a:gd name="connsiteY0" fmla="*/ 1225893 h 2182087"/>
                <a:gd name="connsiteX1" fmla="*/ 529698 w 1821061"/>
                <a:gd name="connsiteY1" fmla="*/ 535711 h 2182087"/>
                <a:gd name="connsiteX2" fmla="*/ 822785 w 1821061"/>
                <a:gd name="connsiteY2" fmla="*/ 0 h 2182087"/>
                <a:gd name="connsiteX3" fmla="*/ 1194718 w 1821061"/>
                <a:gd name="connsiteY3" fmla="*/ 526474 h 2182087"/>
                <a:gd name="connsiteX4" fmla="*/ 1821061 w 1821061"/>
                <a:gd name="connsiteY4" fmla="*/ 810258 h 2182087"/>
                <a:gd name="connsiteX5" fmla="*/ 1416390 w 1821061"/>
                <a:gd name="connsiteY5" fmla="*/ 1450109 h 2182087"/>
                <a:gd name="connsiteX6" fmla="*/ 1287610 w 1821061"/>
                <a:gd name="connsiteY6" fmla="*/ 2172850 h 2182087"/>
                <a:gd name="connsiteX7" fmla="*/ 413378 w 1821061"/>
                <a:gd name="connsiteY7" fmla="*/ 2182087 h 2182087"/>
                <a:gd name="connsiteX8" fmla="*/ 0 w 1821061"/>
                <a:gd name="connsiteY8" fmla="*/ 1225893 h 2182087"/>
                <a:gd name="connsiteX0" fmla="*/ 0 w 1821061"/>
                <a:gd name="connsiteY0" fmla="*/ 1225893 h 2182087"/>
                <a:gd name="connsiteX1" fmla="*/ 529698 w 1821061"/>
                <a:gd name="connsiteY1" fmla="*/ 535711 h 2182087"/>
                <a:gd name="connsiteX2" fmla="*/ 822785 w 1821061"/>
                <a:gd name="connsiteY2" fmla="*/ 0 h 2182087"/>
                <a:gd name="connsiteX3" fmla="*/ 1194718 w 1821061"/>
                <a:gd name="connsiteY3" fmla="*/ 526474 h 2182087"/>
                <a:gd name="connsiteX4" fmla="*/ 1821061 w 1821061"/>
                <a:gd name="connsiteY4" fmla="*/ 810258 h 2182087"/>
                <a:gd name="connsiteX5" fmla="*/ 1416390 w 1821061"/>
                <a:gd name="connsiteY5" fmla="*/ 1450109 h 2182087"/>
                <a:gd name="connsiteX6" fmla="*/ 1287610 w 1821061"/>
                <a:gd name="connsiteY6" fmla="*/ 2172850 h 2182087"/>
                <a:gd name="connsiteX7" fmla="*/ 413378 w 1821061"/>
                <a:gd name="connsiteY7" fmla="*/ 2182087 h 2182087"/>
                <a:gd name="connsiteX8" fmla="*/ 0 w 1821061"/>
                <a:gd name="connsiteY8" fmla="*/ 1225893 h 2182087"/>
                <a:gd name="connsiteX0" fmla="*/ 0 w 1821061"/>
                <a:gd name="connsiteY0" fmla="*/ 1225893 h 2182087"/>
                <a:gd name="connsiteX1" fmla="*/ 529698 w 1821061"/>
                <a:gd name="connsiteY1" fmla="*/ 535711 h 2182087"/>
                <a:gd name="connsiteX2" fmla="*/ 822785 w 1821061"/>
                <a:gd name="connsiteY2" fmla="*/ 0 h 2182087"/>
                <a:gd name="connsiteX3" fmla="*/ 1194718 w 1821061"/>
                <a:gd name="connsiteY3" fmla="*/ 526474 h 2182087"/>
                <a:gd name="connsiteX4" fmla="*/ 1821061 w 1821061"/>
                <a:gd name="connsiteY4" fmla="*/ 810258 h 2182087"/>
                <a:gd name="connsiteX5" fmla="*/ 1471428 w 1821061"/>
                <a:gd name="connsiteY5" fmla="*/ 1440937 h 2182087"/>
                <a:gd name="connsiteX6" fmla="*/ 1287610 w 1821061"/>
                <a:gd name="connsiteY6" fmla="*/ 2172850 h 2182087"/>
                <a:gd name="connsiteX7" fmla="*/ 413378 w 1821061"/>
                <a:gd name="connsiteY7" fmla="*/ 2182087 h 2182087"/>
                <a:gd name="connsiteX8" fmla="*/ 0 w 1821061"/>
                <a:gd name="connsiteY8" fmla="*/ 1225893 h 2182087"/>
                <a:gd name="connsiteX0" fmla="*/ 0 w 1821061"/>
                <a:gd name="connsiteY0" fmla="*/ 1225893 h 2182087"/>
                <a:gd name="connsiteX1" fmla="*/ 529698 w 1821061"/>
                <a:gd name="connsiteY1" fmla="*/ 535711 h 2182087"/>
                <a:gd name="connsiteX2" fmla="*/ 822785 w 1821061"/>
                <a:gd name="connsiteY2" fmla="*/ 0 h 2182087"/>
                <a:gd name="connsiteX3" fmla="*/ 1194718 w 1821061"/>
                <a:gd name="connsiteY3" fmla="*/ 526474 h 2182087"/>
                <a:gd name="connsiteX4" fmla="*/ 1821061 w 1821061"/>
                <a:gd name="connsiteY4" fmla="*/ 810258 h 2182087"/>
                <a:gd name="connsiteX5" fmla="*/ 1479818 w 1821061"/>
                <a:gd name="connsiteY5" fmla="*/ 1533234 h 2182087"/>
                <a:gd name="connsiteX6" fmla="*/ 1287610 w 1821061"/>
                <a:gd name="connsiteY6" fmla="*/ 2172850 h 2182087"/>
                <a:gd name="connsiteX7" fmla="*/ 413378 w 1821061"/>
                <a:gd name="connsiteY7" fmla="*/ 2182087 h 2182087"/>
                <a:gd name="connsiteX8" fmla="*/ 0 w 1821061"/>
                <a:gd name="connsiteY8" fmla="*/ 1225893 h 2182087"/>
                <a:gd name="connsiteX0" fmla="*/ 0 w 1863014"/>
                <a:gd name="connsiteY0" fmla="*/ 1225893 h 2182087"/>
                <a:gd name="connsiteX1" fmla="*/ 529698 w 1863014"/>
                <a:gd name="connsiteY1" fmla="*/ 535711 h 2182087"/>
                <a:gd name="connsiteX2" fmla="*/ 822785 w 1863014"/>
                <a:gd name="connsiteY2" fmla="*/ 0 h 2182087"/>
                <a:gd name="connsiteX3" fmla="*/ 1194718 w 1863014"/>
                <a:gd name="connsiteY3" fmla="*/ 526474 h 2182087"/>
                <a:gd name="connsiteX4" fmla="*/ 1863014 w 1863014"/>
                <a:gd name="connsiteY4" fmla="*/ 1061979 h 2182087"/>
                <a:gd name="connsiteX5" fmla="*/ 1479818 w 1863014"/>
                <a:gd name="connsiteY5" fmla="*/ 1533234 h 2182087"/>
                <a:gd name="connsiteX6" fmla="*/ 1287610 w 1863014"/>
                <a:gd name="connsiteY6" fmla="*/ 2172850 h 2182087"/>
                <a:gd name="connsiteX7" fmla="*/ 413378 w 1863014"/>
                <a:gd name="connsiteY7" fmla="*/ 2182087 h 2182087"/>
                <a:gd name="connsiteX8" fmla="*/ 0 w 1863014"/>
                <a:gd name="connsiteY8" fmla="*/ 1225893 h 2182087"/>
                <a:gd name="connsiteX0" fmla="*/ 0 w 1863014"/>
                <a:gd name="connsiteY0" fmla="*/ 1225893 h 2182087"/>
                <a:gd name="connsiteX1" fmla="*/ 529698 w 1863014"/>
                <a:gd name="connsiteY1" fmla="*/ 535711 h 2182087"/>
                <a:gd name="connsiteX2" fmla="*/ 822785 w 1863014"/>
                <a:gd name="connsiteY2" fmla="*/ 0 h 2182087"/>
                <a:gd name="connsiteX3" fmla="*/ 1228281 w 1863014"/>
                <a:gd name="connsiteY3" fmla="*/ 627162 h 2182087"/>
                <a:gd name="connsiteX4" fmla="*/ 1863014 w 1863014"/>
                <a:gd name="connsiteY4" fmla="*/ 1061979 h 2182087"/>
                <a:gd name="connsiteX5" fmla="*/ 1479818 w 1863014"/>
                <a:gd name="connsiteY5" fmla="*/ 1533234 h 2182087"/>
                <a:gd name="connsiteX6" fmla="*/ 1287610 w 1863014"/>
                <a:gd name="connsiteY6" fmla="*/ 2172850 h 2182087"/>
                <a:gd name="connsiteX7" fmla="*/ 413378 w 1863014"/>
                <a:gd name="connsiteY7" fmla="*/ 2182087 h 2182087"/>
                <a:gd name="connsiteX8" fmla="*/ 0 w 1863014"/>
                <a:gd name="connsiteY8" fmla="*/ 1225893 h 2182087"/>
                <a:gd name="connsiteX0" fmla="*/ 0 w 1863014"/>
                <a:gd name="connsiteY0" fmla="*/ 1225893 h 2182087"/>
                <a:gd name="connsiteX1" fmla="*/ 479354 w 1863014"/>
                <a:gd name="connsiteY1" fmla="*/ 653180 h 2182087"/>
                <a:gd name="connsiteX2" fmla="*/ 822785 w 1863014"/>
                <a:gd name="connsiteY2" fmla="*/ 0 h 2182087"/>
                <a:gd name="connsiteX3" fmla="*/ 1228281 w 1863014"/>
                <a:gd name="connsiteY3" fmla="*/ 627162 h 2182087"/>
                <a:gd name="connsiteX4" fmla="*/ 1863014 w 1863014"/>
                <a:gd name="connsiteY4" fmla="*/ 1061979 h 2182087"/>
                <a:gd name="connsiteX5" fmla="*/ 1479818 w 1863014"/>
                <a:gd name="connsiteY5" fmla="*/ 1533234 h 2182087"/>
                <a:gd name="connsiteX6" fmla="*/ 1287610 w 1863014"/>
                <a:gd name="connsiteY6" fmla="*/ 2172850 h 2182087"/>
                <a:gd name="connsiteX7" fmla="*/ 413378 w 1863014"/>
                <a:gd name="connsiteY7" fmla="*/ 2182087 h 2182087"/>
                <a:gd name="connsiteX8" fmla="*/ 0 w 1863014"/>
                <a:gd name="connsiteY8" fmla="*/ 1225893 h 2182087"/>
                <a:gd name="connsiteX0" fmla="*/ 0 w 1863014"/>
                <a:gd name="connsiteY0" fmla="*/ 1225893 h 2182087"/>
                <a:gd name="connsiteX1" fmla="*/ 479354 w 1863014"/>
                <a:gd name="connsiteY1" fmla="*/ 653180 h 2182087"/>
                <a:gd name="connsiteX2" fmla="*/ 822785 w 1863014"/>
                <a:gd name="connsiteY2" fmla="*/ 0 h 2182087"/>
                <a:gd name="connsiteX3" fmla="*/ 1228281 w 1863014"/>
                <a:gd name="connsiteY3" fmla="*/ 627162 h 2182087"/>
                <a:gd name="connsiteX4" fmla="*/ 1863014 w 1863014"/>
                <a:gd name="connsiteY4" fmla="*/ 1061979 h 2182087"/>
                <a:gd name="connsiteX5" fmla="*/ 1627785 w 1863014"/>
                <a:gd name="connsiteY5" fmla="*/ 1338530 h 2182087"/>
                <a:gd name="connsiteX6" fmla="*/ 1479818 w 1863014"/>
                <a:gd name="connsiteY6" fmla="*/ 1533234 h 2182087"/>
                <a:gd name="connsiteX7" fmla="*/ 1287610 w 1863014"/>
                <a:gd name="connsiteY7" fmla="*/ 2172850 h 2182087"/>
                <a:gd name="connsiteX8" fmla="*/ 413378 w 1863014"/>
                <a:gd name="connsiteY8" fmla="*/ 2182087 h 2182087"/>
                <a:gd name="connsiteX9" fmla="*/ 0 w 1863014"/>
                <a:gd name="connsiteY9" fmla="*/ 1225893 h 2182087"/>
                <a:gd name="connsiteX0" fmla="*/ 0 w 1863014"/>
                <a:gd name="connsiteY0" fmla="*/ 1225893 h 2182087"/>
                <a:gd name="connsiteX1" fmla="*/ 479354 w 1863014"/>
                <a:gd name="connsiteY1" fmla="*/ 653180 h 2182087"/>
                <a:gd name="connsiteX2" fmla="*/ 822785 w 1863014"/>
                <a:gd name="connsiteY2" fmla="*/ 0 h 2182087"/>
                <a:gd name="connsiteX3" fmla="*/ 1228281 w 1863014"/>
                <a:gd name="connsiteY3" fmla="*/ 627162 h 2182087"/>
                <a:gd name="connsiteX4" fmla="*/ 1863014 w 1863014"/>
                <a:gd name="connsiteY4" fmla="*/ 1061979 h 2182087"/>
                <a:gd name="connsiteX5" fmla="*/ 1627785 w 1863014"/>
                <a:gd name="connsiteY5" fmla="*/ 1338530 h 2182087"/>
                <a:gd name="connsiteX6" fmla="*/ 1387521 w 1863014"/>
                <a:gd name="connsiteY6" fmla="*/ 1701047 h 2182087"/>
                <a:gd name="connsiteX7" fmla="*/ 1287610 w 1863014"/>
                <a:gd name="connsiteY7" fmla="*/ 2172850 h 2182087"/>
                <a:gd name="connsiteX8" fmla="*/ 413378 w 1863014"/>
                <a:gd name="connsiteY8" fmla="*/ 2182087 h 2182087"/>
                <a:gd name="connsiteX9" fmla="*/ 0 w 1863014"/>
                <a:gd name="connsiteY9" fmla="*/ 1225893 h 2182087"/>
                <a:gd name="connsiteX0" fmla="*/ 0 w 1863014"/>
                <a:gd name="connsiteY0" fmla="*/ 1225893 h 2182087"/>
                <a:gd name="connsiteX1" fmla="*/ 479354 w 1863014"/>
                <a:gd name="connsiteY1" fmla="*/ 653180 h 2182087"/>
                <a:gd name="connsiteX2" fmla="*/ 822785 w 1863014"/>
                <a:gd name="connsiteY2" fmla="*/ 0 h 2182087"/>
                <a:gd name="connsiteX3" fmla="*/ 1228281 w 1863014"/>
                <a:gd name="connsiteY3" fmla="*/ 627162 h 2182087"/>
                <a:gd name="connsiteX4" fmla="*/ 1863014 w 1863014"/>
                <a:gd name="connsiteY4" fmla="*/ 1061979 h 2182087"/>
                <a:gd name="connsiteX5" fmla="*/ 1661348 w 1863014"/>
                <a:gd name="connsiteY5" fmla="*/ 1355311 h 2182087"/>
                <a:gd name="connsiteX6" fmla="*/ 1387521 w 1863014"/>
                <a:gd name="connsiteY6" fmla="*/ 1701047 h 2182087"/>
                <a:gd name="connsiteX7" fmla="*/ 1287610 w 1863014"/>
                <a:gd name="connsiteY7" fmla="*/ 2172850 h 2182087"/>
                <a:gd name="connsiteX8" fmla="*/ 413378 w 1863014"/>
                <a:gd name="connsiteY8" fmla="*/ 2182087 h 2182087"/>
                <a:gd name="connsiteX9" fmla="*/ 0 w 1863014"/>
                <a:gd name="connsiteY9" fmla="*/ 1225893 h 2182087"/>
                <a:gd name="connsiteX0" fmla="*/ 0 w 1863014"/>
                <a:gd name="connsiteY0" fmla="*/ 1225893 h 2189632"/>
                <a:gd name="connsiteX1" fmla="*/ 479354 w 1863014"/>
                <a:gd name="connsiteY1" fmla="*/ 653180 h 2189632"/>
                <a:gd name="connsiteX2" fmla="*/ 822785 w 1863014"/>
                <a:gd name="connsiteY2" fmla="*/ 0 h 2189632"/>
                <a:gd name="connsiteX3" fmla="*/ 1228281 w 1863014"/>
                <a:gd name="connsiteY3" fmla="*/ 627162 h 2189632"/>
                <a:gd name="connsiteX4" fmla="*/ 1863014 w 1863014"/>
                <a:gd name="connsiteY4" fmla="*/ 1061979 h 2189632"/>
                <a:gd name="connsiteX5" fmla="*/ 1661348 w 1863014"/>
                <a:gd name="connsiteY5" fmla="*/ 1355311 h 2189632"/>
                <a:gd name="connsiteX6" fmla="*/ 1387521 w 1863014"/>
                <a:gd name="connsiteY6" fmla="*/ 1701047 h 2189632"/>
                <a:gd name="connsiteX7" fmla="*/ 1455423 w 1863014"/>
                <a:gd name="connsiteY7" fmla="*/ 2189632 h 2189632"/>
                <a:gd name="connsiteX8" fmla="*/ 413378 w 1863014"/>
                <a:gd name="connsiteY8" fmla="*/ 2182087 h 2189632"/>
                <a:gd name="connsiteX9" fmla="*/ 0 w 1863014"/>
                <a:gd name="connsiteY9" fmla="*/ 1225893 h 2189632"/>
                <a:gd name="connsiteX0" fmla="*/ 0 w 1863014"/>
                <a:gd name="connsiteY0" fmla="*/ 1225893 h 2189632"/>
                <a:gd name="connsiteX1" fmla="*/ 479354 w 1863014"/>
                <a:gd name="connsiteY1" fmla="*/ 653180 h 2189632"/>
                <a:gd name="connsiteX2" fmla="*/ 822785 w 1863014"/>
                <a:gd name="connsiteY2" fmla="*/ 0 h 2189632"/>
                <a:gd name="connsiteX3" fmla="*/ 1228281 w 1863014"/>
                <a:gd name="connsiteY3" fmla="*/ 627162 h 2189632"/>
                <a:gd name="connsiteX4" fmla="*/ 1863014 w 1863014"/>
                <a:gd name="connsiteY4" fmla="*/ 1061979 h 2189632"/>
                <a:gd name="connsiteX5" fmla="*/ 1661348 w 1863014"/>
                <a:gd name="connsiteY5" fmla="*/ 1355311 h 2189632"/>
                <a:gd name="connsiteX6" fmla="*/ 1454646 w 1863014"/>
                <a:gd name="connsiteY6" fmla="*/ 1659094 h 2189632"/>
                <a:gd name="connsiteX7" fmla="*/ 1455423 w 1863014"/>
                <a:gd name="connsiteY7" fmla="*/ 2189632 h 2189632"/>
                <a:gd name="connsiteX8" fmla="*/ 413378 w 1863014"/>
                <a:gd name="connsiteY8" fmla="*/ 2182087 h 2189632"/>
                <a:gd name="connsiteX9" fmla="*/ 0 w 1863014"/>
                <a:gd name="connsiteY9" fmla="*/ 1225893 h 2189632"/>
                <a:gd name="connsiteX0" fmla="*/ 0 w 1863014"/>
                <a:gd name="connsiteY0" fmla="*/ 1225893 h 2189632"/>
                <a:gd name="connsiteX1" fmla="*/ 479354 w 1863014"/>
                <a:gd name="connsiteY1" fmla="*/ 653180 h 2189632"/>
                <a:gd name="connsiteX2" fmla="*/ 822785 w 1863014"/>
                <a:gd name="connsiteY2" fmla="*/ 0 h 2189632"/>
                <a:gd name="connsiteX3" fmla="*/ 1287016 w 1863014"/>
                <a:gd name="connsiteY3" fmla="*/ 685896 h 2189632"/>
                <a:gd name="connsiteX4" fmla="*/ 1863014 w 1863014"/>
                <a:gd name="connsiteY4" fmla="*/ 1061979 h 2189632"/>
                <a:gd name="connsiteX5" fmla="*/ 1661348 w 1863014"/>
                <a:gd name="connsiteY5" fmla="*/ 1355311 h 2189632"/>
                <a:gd name="connsiteX6" fmla="*/ 1454646 w 1863014"/>
                <a:gd name="connsiteY6" fmla="*/ 1659094 h 2189632"/>
                <a:gd name="connsiteX7" fmla="*/ 1455423 w 1863014"/>
                <a:gd name="connsiteY7" fmla="*/ 2189632 h 2189632"/>
                <a:gd name="connsiteX8" fmla="*/ 413378 w 1863014"/>
                <a:gd name="connsiteY8" fmla="*/ 2182087 h 2189632"/>
                <a:gd name="connsiteX9" fmla="*/ 0 w 1863014"/>
                <a:gd name="connsiteY9" fmla="*/ 1225893 h 2189632"/>
                <a:gd name="connsiteX0" fmla="*/ 0 w 1863014"/>
                <a:gd name="connsiteY0" fmla="*/ 1225893 h 2189632"/>
                <a:gd name="connsiteX1" fmla="*/ 512917 w 1863014"/>
                <a:gd name="connsiteY1" fmla="*/ 762258 h 2189632"/>
                <a:gd name="connsiteX2" fmla="*/ 822785 w 1863014"/>
                <a:gd name="connsiteY2" fmla="*/ 0 h 2189632"/>
                <a:gd name="connsiteX3" fmla="*/ 1287016 w 1863014"/>
                <a:gd name="connsiteY3" fmla="*/ 685896 h 2189632"/>
                <a:gd name="connsiteX4" fmla="*/ 1863014 w 1863014"/>
                <a:gd name="connsiteY4" fmla="*/ 1061979 h 2189632"/>
                <a:gd name="connsiteX5" fmla="*/ 1661348 w 1863014"/>
                <a:gd name="connsiteY5" fmla="*/ 1355311 h 2189632"/>
                <a:gd name="connsiteX6" fmla="*/ 1454646 w 1863014"/>
                <a:gd name="connsiteY6" fmla="*/ 1659094 h 2189632"/>
                <a:gd name="connsiteX7" fmla="*/ 1455423 w 1863014"/>
                <a:gd name="connsiteY7" fmla="*/ 2189632 h 2189632"/>
                <a:gd name="connsiteX8" fmla="*/ 413378 w 1863014"/>
                <a:gd name="connsiteY8" fmla="*/ 2182087 h 2189632"/>
                <a:gd name="connsiteX9" fmla="*/ 0 w 1863014"/>
                <a:gd name="connsiteY9" fmla="*/ 1225893 h 2189632"/>
                <a:gd name="connsiteX0" fmla="*/ 0 w 1863014"/>
                <a:gd name="connsiteY0" fmla="*/ 1225893 h 2189632"/>
                <a:gd name="connsiteX1" fmla="*/ 549848 w 1863014"/>
                <a:gd name="connsiteY1" fmla="*/ 516046 h 2189632"/>
                <a:gd name="connsiteX2" fmla="*/ 822785 w 1863014"/>
                <a:gd name="connsiteY2" fmla="*/ 0 h 2189632"/>
                <a:gd name="connsiteX3" fmla="*/ 1287016 w 1863014"/>
                <a:gd name="connsiteY3" fmla="*/ 685896 h 2189632"/>
                <a:gd name="connsiteX4" fmla="*/ 1863014 w 1863014"/>
                <a:gd name="connsiteY4" fmla="*/ 1061979 h 2189632"/>
                <a:gd name="connsiteX5" fmla="*/ 1661348 w 1863014"/>
                <a:gd name="connsiteY5" fmla="*/ 1355311 h 2189632"/>
                <a:gd name="connsiteX6" fmla="*/ 1454646 w 1863014"/>
                <a:gd name="connsiteY6" fmla="*/ 1659094 h 2189632"/>
                <a:gd name="connsiteX7" fmla="*/ 1455423 w 1863014"/>
                <a:gd name="connsiteY7" fmla="*/ 2189632 h 2189632"/>
                <a:gd name="connsiteX8" fmla="*/ 413378 w 1863014"/>
                <a:gd name="connsiteY8" fmla="*/ 2182087 h 2189632"/>
                <a:gd name="connsiteX9" fmla="*/ 0 w 1863014"/>
                <a:gd name="connsiteY9" fmla="*/ 1225893 h 2189632"/>
                <a:gd name="connsiteX0" fmla="*/ 0 w 1863014"/>
                <a:gd name="connsiteY0" fmla="*/ 1225893 h 2189632"/>
                <a:gd name="connsiteX1" fmla="*/ 537537 w 1863014"/>
                <a:gd name="connsiteY1" fmla="*/ 663773 h 2189632"/>
                <a:gd name="connsiteX2" fmla="*/ 822785 w 1863014"/>
                <a:gd name="connsiteY2" fmla="*/ 0 h 2189632"/>
                <a:gd name="connsiteX3" fmla="*/ 1287016 w 1863014"/>
                <a:gd name="connsiteY3" fmla="*/ 685896 h 2189632"/>
                <a:gd name="connsiteX4" fmla="*/ 1863014 w 1863014"/>
                <a:gd name="connsiteY4" fmla="*/ 1061979 h 2189632"/>
                <a:gd name="connsiteX5" fmla="*/ 1661348 w 1863014"/>
                <a:gd name="connsiteY5" fmla="*/ 1355311 h 2189632"/>
                <a:gd name="connsiteX6" fmla="*/ 1454646 w 1863014"/>
                <a:gd name="connsiteY6" fmla="*/ 1659094 h 2189632"/>
                <a:gd name="connsiteX7" fmla="*/ 1455423 w 1863014"/>
                <a:gd name="connsiteY7" fmla="*/ 2189632 h 2189632"/>
                <a:gd name="connsiteX8" fmla="*/ 413378 w 1863014"/>
                <a:gd name="connsiteY8" fmla="*/ 2182087 h 2189632"/>
                <a:gd name="connsiteX9" fmla="*/ 0 w 1863014"/>
                <a:gd name="connsiteY9" fmla="*/ 1225893 h 2189632"/>
                <a:gd name="connsiteX0" fmla="*/ 0 w 1863014"/>
                <a:gd name="connsiteY0" fmla="*/ 1225893 h 2189632"/>
                <a:gd name="connsiteX1" fmla="*/ 537537 w 1863014"/>
                <a:gd name="connsiteY1" fmla="*/ 663773 h 2189632"/>
                <a:gd name="connsiteX2" fmla="*/ 822785 w 1863014"/>
                <a:gd name="connsiteY2" fmla="*/ 0 h 2189632"/>
                <a:gd name="connsiteX3" fmla="*/ 1250085 w 1863014"/>
                <a:gd name="connsiteY3" fmla="*/ 612034 h 2189632"/>
                <a:gd name="connsiteX4" fmla="*/ 1863014 w 1863014"/>
                <a:gd name="connsiteY4" fmla="*/ 1061979 h 2189632"/>
                <a:gd name="connsiteX5" fmla="*/ 1661348 w 1863014"/>
                <a:gd name="connsiteY5" fmla="*/ 1355311 h 2189632"/>
                <a:gd name="connsiteX6" fmla="*/ 1454646 w 1863014"/>
                <a:gd name="connsiteY6" fmla="*/ 1659094 h 2189632"/>
                <a:gd name="connsiteX7" fmla="*/ 1455423 w 1863014"/>
                <a:gd name="connsiteY7" fmla="*/ 2189632 h 2189632"/>
                <a:gd name="connsiteX8" fmla="*/ 413378 w 1863014"/>
                <a:gd name="connsiteY8" fmla="*/ 2182087 h 2189632"/>
                <a:gd name="connsiteX9" fmla="*/ 0 w 1863014"/>
                <a:gd name="connsiteY9" fmla="*/ 1225893 h 2189632"/>
                <a:gd name="connsiteX0" fmla="*/ 0 w 1863014"/>
                <a:gd name="connsiteY0" fmla="*/ 1225893 h 2189632"/>
                <a:gd name="connsiteX1" fmla="*/ 537537 w 1863014"/>
                <a:gd name="connsiteY1" fmla="*/ 663773 h 2189632"/>
                <a:gd name="connsiteX2" fmla="*/ 822785 w 1863014"/>
                <a:gd name="connsiteY2" fmla="*/ 0 h 2189632"/>
                <a:gd name="connsiteX3" fmla="*/ 1250085 w 1863014"/>
                <a:gd name="connsiteY3" fmla="*/ 612034 h 2189632"/>
                <a:gd name="connsiteX4" fmla="*/ 1863014 w 1863014"/>
                <a:gd name="connsiteY4" fmla="*/ 1061979 h 2189632"/>
                <a:gd name="connsiteX5" fmla="*/ 1661348 w 1863014"/>
                <a:gd name="connsiteY5" fmla="*/ 1355311 h 2189632"/>
                <a:gd name="connsiteX6" fmla="*/ 1454646 w 1863014"/>
                <a:gd name="connsiteY6" fmla="*/ 1671404 h 2189632"/>
                <a:gd name="connsiteX7" fmla="*/ 1455423 w 1863014"/>
                <a:gd name="connsiteY7" fmla="*/ 2189632 h 2189632"/>
                <a:gd name="connsiteX8" fmla="*/ 413378 w 1863014"/>
                <a:gd name="connsiteY8" fmla="*/ 2182087 h 2189632"/>
                <a:gd name="connsiteX9" fmla="*/ 0 w 1863014"/>
                <a:gd name="connsiteY9" fmla="*/ 1225893 h 2189632"/>
                <a:gd name="connsiteX0" fmla="*/ 0 w 1863014"/>
                <a:gd name="connsiteY0" fmla="*/ 1225893 h 2189632"/>
                <a:gd name="connsiteX1" fmla="*/ 537537 w 1863014"/>
                <a:gd name="connsiteY1" fmla="*/ 663773 h 2189632"/>
                <a:gd name="connsiteX2" fmla="*/ 822785 w 1863014"/>
                <a:gd name="connsiteY2" fmla="*/ 0 h 2189632"/>
                <a:gd name="connsiteX3" fmla="*/ 1250085 w 1863014"/>
                <a:gd name="connsiteY3" fmla="*/ 612034 h 2189632"/>
                <a:gd name="connsiteX4" fmla="*/ 1863014 w 1863014"/>
                <a:gd name="connsiteY4" fmla="*/ 1061979 h 2189632"/>
                <a:gd name="connsiteX5" fmla="*/ 1661348 w 1863014"/>
                <a:gd name="connsiteY5" fmla="*/ 1355311 h 2189632"/>
                <a:gd name="connsiteX6" fmla="*/ 1454646 w 1863014"/>
                <a:gd name="connsiteY6" fmla="*/ 1671404 h 2189632"/>
                <a:gd name="connsiteX7" fmla="*/ 1455423 w 1863014"/>
                <a:gd name="connsiteY7" fmla="*/ 2189632 h 2189632"/>
                <a:gd name="connsiteX8" fmla="*/ 314895 w 1863014"/>
                <a:gd name="connsiteY8" fmla="*/ 2169777 h 2189632"/>
                <a:gd name="connsiteX9" fmla="*/ 0 w 1863014"/>
                <a:gd name="connsiteY9" fmla="*/ 1225893 h 2189632"/>
                <a:gd name="connsiteX0" fmla="*/ 0 w 1863014"/>
                <a:gd name="connsiteY0" fmla="*/ 1225893 h 2219020"/>
                <a:gd name="connsiteX1" fmla="*/ 537537 w 1863014"/>
                <a:gd name="connsiteY1" fmla="*/ 663773 h 2219020"/>
                <a:gd name="connsiteX2" fmla="*/ 822785 w 1863014"/>
                <a:gd name="connsiteY2" fmla="*/ 0 h 2219020"/>
                <a:gd name="connsiteX3" fmla="*/ 1250085 w 1863014"/>
                <a:gd name="connsiteY3" fmla="*/ 612034 h 2219020"/>
                <a:gd name="connsiteX4" fmla="*/ 1863014 w 1863014"/>
                <a:gd name="connsiteY4" fmla="*/ 1061979 h 2219020"/>
                <a:gd name="connsiteX5" fmla="*/ 1661348 w 1863014"/>
                <a:gd name="connsiteY5" fmla="*/ 1355311 h 2219020"/>
                <a:gd name="connsiteX6" fmla="*/ 1454646 w 1863014"/>
                <a:gd name="connsiteY6" fmla="*/ 1671404 h 2219020"/>
                <a:gd name="connsiteX7" fmla="*/ 1455423 w 1863014"/>
                <a:gd name="connsiteY7" fmla="*/ 2189632 h 2219020"/>
                <a:gd name="connsiteX8" fmla="*/ 277964 w 1863014"/>
                <a:gd name="connsiteY8" fmla="*/ 2219020 h 2219020"/>
                <a:gd name="connsiteX9" fmla="*/ 0 w 1863014"/>
                <a:gd name="connsiteY9" fmla="*/ 1225893 h 2219020"/>
                <a:gd name="connsiteX0" fmla="*/ 0 w 1863014"/>
                <a:gd name="connsiteY0" fmla="*/ 1225893 h 2206709"/>
                <a:gd name="connsiteX1" fmla="*/ 537537 w 1863014"/>
                <a:gd name="connsiteY1" fmla="*/ 663773 h 2206709"/>
                <a:gd name="connsiteX2" fmla="*/ 822785 w 1863014"/>
                <a:gd name="connsiteY2" fmla="*/ 0 h 2206709"/>
                <a:gd name="connsiteX3" fmla="*/ 1250085 w 1863014"/>
                <a:gd name="connsiteY3" fmla="*/ 612034 h 2206709"/>
                <a:gd name="connsiteX4" fmla="*/ 1863014 w 1863014"/>
                <a:gd name="connsiteY4" fmla="*/ 1061979 h 2206709"/>
                <a:gd name="connsiteX5" fmla="*/ 1661348 w 1863014"/>
                <a:gd name="connsiteY5" fmla="*/ 1355311 h 2206709"/>
                <a:gd name="connsiteX6" fmla="*/ 1454646 w 1863014"/>
                <a:gd name="connsiteY6" fmla="*/ 1671404 h 2206709"/>
                <a:gd name="connsiteX7" fmla="*/ 1455423 w 1863014"/>
                <a:gd name="connsiteY7" fmla="*/ 2189632 h 2206709"/>
                <a:gd name="connsiteX8" fmla="*/ 265654 w 1863014"/>
                <a:gd name="connsiteY8" fmla="*/ 2206709 h 2206709"/>
                <a:gd name="connsiteX9" fmla="*/ 0 w 1863014"/>
                <a:gd name="connsiteY9" fmla="*/ 1225893 h 2206709"/>
                <a:gd name="connsiteX0" fmla="*/ 0 w 1863014"/>
                <a:gd name="connsiteY0" fmla="*/ 1225893 h 2206709"/>
                <a:gd name="connsiteX1" fmla="*/ 537537 w 1863014"/>
                <a:gd name="connsiteY1" fmla="*/ 663773 h 2206709"/>
                <a:gd name="connsiteX2" fmla="*/ 822785 w 1863014"/>
                <a:gd name="connsiteY2" fmla="*/ 0 h 2206709"/>
                <a:gd name="connsiteX3" fmla="*/ 1250085 w 1863014"/>
                <a:gd name="connsiteY3" fmla="*/ 612034 h 2206709"/>
                <a:gd name="connsiteX4" fmla="*/ 1510150 w 1863014"/>
                <a:gd name="connsiteY4" fmla="*/ 805402 h 2206709"/>
                <a:gd name="connsiteX5" fmla="*/ 1863014 w 1863014"/>
                <a:gd name="connsiteY5" fmla="*/ 1061979 h 2206709"/>
                <a:gd name="connsiteX6" fmla="*/ 1661348 w 1863014"/>
                <a:gd name="connsiteY6" fmla="*/ 1355311 h 2206709"/>
                <a:gd name="connsiteX7" fmla="*/ 1454646 w 1863014"/>
                <a:gd name="connsiteY7" fmla="*/ 1671404 h 2206709"/>
                <a:gd name="connsiteX8" fmla="*/ 1455423 w 1863014"/>
                <a:gd name="connsiteY8" fmla="*/ 2189632 h 2206709"/>
                <a:gd name="connsiteX9" fmla="*/ 265654 w 1863014"/>
                <a:gd name="connsiteY9" fmla="*/ 2206709 h 2206709"/>
                <a:gd name="connsiteX10" fmla="*/ 0 w 1863014"/>
                <a:gd name="connsiteY10" fmla="*/ 1225893 h 2206709"/>
                <a:gd name="connsiteX0" fmla="*/ 0 w 1863014"/>
                <a:gd name="connsiteY0" fmla="*/ 1225893 h 2206709"/>
                <a:gd name="connsiteX1" fmla="*/ 537537 w 1863014"/>
                <a:gd name="connsiteY1" fmla="*/ 663773 h 2206709"/>
                <a:gd name="connsiteX2" fmla="*/ 822785 w 1863014"/>
                <a:gd name="connsiteY2" fmla="*/ 0 h 2206709"/>
                <a:gd name="connsiteX3" fmla="*/ 1303784 w 1863014"/>
                <a:gd name="connsiteY3" fmla="*/ 338163 h 2206709"/>
                <a:gd name="connsiteX4" fmla="*/ 1510150 w 1863014"/>
                <a:gd name="connsiteY4" fmla="*/ 805402 h 2206709"/>
                <a:gd name="connsiteX5" fmla="*/ 1863014 w 1863014"/>
                <a:gd name="connsiteY5" fmla="*/ 1061979 h 2206709"/>
                <a:gd name="connsiteX6" fmla="*/ 1661348 w 1863014"/>
                <a:gd name="connsiteY6" fmla="*/ 1355311 h 2206709"/>
                <a:gd name="connsiteX7" fmla="*/ 1454646 w 1863014"/>
                <a:gd name="connsiteY7" fmla="*/ 1671404 h 2206709"/>
                <a:gd name="connsiteX8" fmla="*/ 1455423 w 1863014"/>
                <a:gd name="connsiteY8" fmla="*/ 2189632 h 2206709"/>
                <a:gd name="connsiteX9" fmla="*/ 265654 w 1863014"/>
                <a:gd name="connsiteY9" fmla="*/ 2206709 h 2206709"/>
                <a:gd name="connsiteX10" fmla="*/ 0 w 1863014"/>
                <a:gd name="connsiteY10" fmla="*/ 1225893 h 2206709"/>
                <a:gd name="connsiteX0" fmla="*/ 0 w 1863014"/>
                <a:gd name="connsiteY0" fmla="*/ 1225893 h 2206709"/>
                <a:gd name="connsiteX1" fmla="*/ 537537 w 1863014"/>
                <a:gd name="connsiteY1" fmla="*/ 663773 h 2206709"/>
                <a:gd name="connsiteX2" fmla="*/ 822785 w 1863014"/>
                <a:gd name="connsiteY2" fmla="*/ 0 h 2206709"/>
                <a:gd name="connsiteX3" fmla="*/ 1303784 w 1863014"/>
                <a:gd name="connsiteY3" fmla="*/ 338163 h 2206709"/>
                <a:gd name="connsiteX4" fmla="*/ 1499410 w 1863014"/>
                <a:gd name="connsiteY4" fmla="*/ 746333 h 2206709"/>
                <a:gd name="connsiteX5" fmla="*/ 1863014 w 1863014"/>
                <a:gd name="connsiteY5" fmla="*/ 1061979 h 2206709"/>
                <a:gd name="connsiteX6" fmla="*/ 1661348 w 1863014"/>
                <a:gd name="connsiteY6" fmla="*/ 1355311 h 2206709"/>
                <a:gd name="connsiteX7" fmla="*/ 1454646 w 1863014"/>
                <a:gd name="connsiteY7" fmla="*/ 1671404 h 2206709"/>
                <a:gd name="connsiteX8" fmla="*/ 1455423 w 1863014"/>
                <a:gd name="connsiteY8" fmla="*/ 2189632 h 2206709"/>
                <a:gd name="connsiteX9" fmla="*/ 265654 w 1863014"/>
                <a:gd name="connsiteY9" fmla="*/ 2206709 h 2206709"/>
                <a:gd name="connsiteX10" fmla="*/ 0 w 1863014"/>
                <a:gd name="connsiteY10" fmla="*/ 1225893 h 2206709"/>
                <a:gd name="connsiteX0" fmla="*/ 0 w 1863014"/>
                <a:gd name="connsiteY0" fmla="*/ 1225893 h 2206709"/>
                <a:gd name="connsiteX1" fmla="*/ 312636 w 1863014"/>
                <a:gd name="connsiteY1" fmla="*/ 912804 h 2206709"/>
                <a:gd name="connsiteX2" fmla="*/ 537537 w 1863014"/>
                <a:gd name="connsiteY2" fmla="*/ 663773 h 2206709"/>
                <a:gd name="connsiteX3" fmla="*/ 822785 w 1863014"/>
                <a:gd name="connsiteY3" fmla="*/ 0 h 2206709"/>
                <a:gd name="connsiteX4" fmla="*/ 1303784 w 1863014"/>
                <a:gd name="connsiteY4" fmla="*/ 338163 h 2206709"/>
                <a:gd name="connsiteX5" fmla="*/ 1499410 w 1863014"/>
                <a:gd name="connsiteY5" fmla="*/ 746333 h 2206709"/>
                <a:gd name="connsiteX6" fmla="*/ 1863014 w 1863014"/>
                <a:gd name="connsiteY6" fmla="*/ 1061979 h 2206709"/>
                <a:gd name="connsiteX7" fmla="*/ 1661348 w 1863014"/>
                <a:gd name="connsiteY7" fmla="*/ 1355311 h 2206709"/>
                <a:gd name="connsiteX8" fmla="*/ 1454646 w 1863014"/>
                <a:gd name="connsiteY8" fmla="*/ 1671404 h 2206709"/>
                <a:gd name="connsiteX9" fmla="*/ 1455423 w 1863014"/>
                <a:gd name="connsiteY9" fmla="*/ 2189632 h 2206709"/>
                <a:gd name="connsiteX10" fmla="*/ 265654 w 1863014"/>
                <a:gd name="connsiteY10" fmla="*/ 2206709 h 2206709"/>
                <a:gd name="connsiteX11" fmla="*/ 0 w 1863014"/>
                <a:gd name="connsiteY11" fmla="*/ 1225893 h 2206709"/>
                <a:gd name="connsiteX0" fmla="*/ 0 w 1863014"/>
                <a:gd name="connsiteY0" fmla="*/ 1225893 h 2206709"/>
                <a:gd name="connsiteX1" fmla="*/ 199866 w 1863014"/>
                <a:gd name="connsiteY1" fmla="*/ 746333 h 2206709"/>
                <a:gd name="connsiteX2" fmla="*/ 537537 w 1863014"/>
                <a:gd name="connsiteY2" fmla="*/ 663773 h 2206709"/>
                <a:gd name="connsiteX3" fmla="*/ 822785 w 1863014"/>
                <a:gd name="connsiteY3" fmla="*/ 0 h 2206709"/>
                <a:gd name="connsiteX4" fmla="*/ 1303784 w 1863014"/>
                <a:gd name="connsiteY4" fmla="*/ 338163 h 2206709"/>
                <a:gd name="connsiteX5" fmla="*/ 1499410 w 1863014"/>
                <a:gd name="connsiteY5" fmla="*/ 746333 h 2206709"/>
                <a:gd name="connsiteX6" fmla="*/ 1863014 w 1863014"/>
                <a:gd name="connsiteY6" fmla="*/ 1061979 h 2206709"/>
                <a:gd name="connsiteX7" fmla="*/ 1661348 w 1863014"/>
                <a:gd name="connsiteY7" fmla="*/ 1355311 h 2206709"/>
                <a:gd name="connsiteX8" fmla="*/ 1454646 w 1863014"/>
                <a:gd name="connsiteY8" fmla="*/ 1671404 h 2206709"/>
                <a:gd name="connsiteX9" fmla="*/ 1455423 w 1863014"/>
                <a:gd name="connsiteY9" fmla="*/ 2189632 h 2206709"/>
                <a:gd name="connsiteX10" fmla="*/ 265654 w 1863014"/>
                <a:gd name="connsiteY10" fmla="*/ 2206709 h 2206709"/>
                <a:gd name="connsiteX11" fmla="*/ 0 w 1863014"/>
                <a:gd name="connsiteY11" fmla="*/ 1225893 h 2206709"/>
                <a:gd name="connsiteX0" fmla="*/ 0 w 1863014"/>
                <a:gd name="connsiteY0" fmla="*/ 1225893 h 2206709"/>
                <a:gd name="connsiteX1" fmla="*/ 199866 w 1863014"/>
                <a:gd name="connsiteY1" fmla="*/ 746333 h 2206709"/>
                <a:gd name="connsiteX2" fmla="*/ 559016 w 1863014"/>
                <a:gd name="connsiteY2" fmla="*/ 524152 h 2206709"/>
                <a:gd name="connsiteX3" fmla="*/ 822785 w 1863014"/>
                <a:gd name="connsiteY3" fmla="*/ 0 h 2206709"/>
                <a:gd name="connsiteX4" fmla="*/ 1303784 w 1863014"/>
                <a:gd name="connsiteY4" fmla="*/ 338163 h 2206709"/>
                <a:gd name="connsiteX5" fmla="*/ 1499410 w 1863014"/>
                <a:gd name="connsiteY5" fmla="*/ 746333 h 2206709"/>
                <a:gd name="connsiteX6" fmla="*/ 1863014 w 1863014"/>
                <a:gd name="connsiteY6" fmla="*/ 1061979 h 2206709"/>
                <a:gd name="connsiteX7" fmla="*/ 1661348 w 1863014"/>
                <a:gd name="connsiteY7" fmla="*/ 1355311 h 2206709"/>
                <a:gd name="connsiteX8" fmla="*/ 1454646 w 1863014"/>
                <a:gd name="connsiteY8" fmla="*/ 1671404 h 2206709"/>
                <a:gd name="connsiteX9" fmla="*/ 1455423 w 1863014"/>
                <a:gd name="connsiteY9" fmla="*/ 2189632 h 2206709"/>
                <a:gd name="connsiteX10" fmla="*/ 265654 w 1863014"/>
                <a:gd name="connsiteY10" fmla="*/ 2206709 h 2206709"/>
                <a:gd name="connsiteX11" fmla="*/ 0 w 1863014"/>
                <a:gd name="connsiteY11" fmla="*/ 1225893 h 22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3014" h="2206709">
                  <a:moveTo>
                    <a:pt x="0" y="1225893"/>
                  </a:moveTo>
                  <a:lnTo>
                    <a:pt x="199866" y="746333"/>
                  </a:lnTo>
                  <a:lnTo>
                    <a:pt x="559016" y="524152"/>
                  </a:lnTo>
                  <a:lnTo>
                    <a:pt x="822785" y="0"/>
                  </a:lnTo>
                  <a:lnTo>
                    <a:pt x="1303784" y="338163"/>
                  </a:lnTo>
                  <a:lnTo>
                    <a:pt x="1499410" y="746333"/>
                  </a:lnTo>
                  <a:lnTo>
                    <a:pt x="1863014" y="1061979"/>
                  </a:lnTo>
                  <a:lnTo>
                    <a:pt x="1661348" y="1355311"/>
                  </a:lnTo>
                  <a:lnTo>
                    <a:pt x="1454646" y="1671404"/>
                  </a:lnTo>
                  <a:lnTo>
                    <a:pt x="1455423" y="2189632"/>
                  </a:lnTo>
                  <a:lnTo>
                    <a:pt x="265654" y="2206709"/>
                  </a:lnTo>
                  <a:cubicBezTo>
                    <a:pt x="41656" y="1647833"/>
                    <a:pt x="131635" y="1489206"/>
                    <a:pt x="0" y="122589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6F3F13-3080-75DC-4643-F38623796C6A}"/>
                </a:ext>
              </a:extLst>
            </p:cNvPr>
            <p:cNvCxnSpPr>
              <a:cxnSpLocks/>
            </p:cNvCxnSpPr>
            <p:nvPr/>
          </p:nvCxnSpPr>
          <p:spPr>
            <a:xfrm>
              <a:off x="2610697" y="3000132"/>
              <a:ext cx="2413705" cy="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49D1E98-1BE1-063A-C2FE-EE9C55F49F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8194" y="2149598"/>
              <a:ext cx="1621933" cy="520592"/>
            </a:xfrm>
            <a:prstGeom prst="straightConnector1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9C231A7-C0E7-B164-1DB8-F37080728C8F}"/>
                </a:ext>
              </a:extLst>
            </p:cNvPr>
            <p:cNvCxnSpPr>
              <a:cxnSpLocks/>
            </p:cNvCxnSpPr>
            <p:nvPr/>
          </p:nvCxnSpPr>
          <p:spPr>
            <a:xfrm>
              <a:off x="5778955" y="3366907"/>
              <a:ext cx="1621933" cy="520592"/>
            </a:xfrm>
            <a:prstGeom prst="straightConnector1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607C53-76A8-C2BA-035A-4E8DD76B08A4}"/>
                </a:ext>
              </a:extLst>
            </p:cNvPr>
            <p:cNvCxnSpPr/>
            <p:nvPr/>
          </p:nvCxnSpPr>
          <p:spPr>
            <a:xfrm>
              <a:off x="4114685" y="2670195"/>
              <a:ext cx="1493241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532275-62E2-DE0A-50E1-A1BC48848693}"/>
                </a:ext>
              </a:extLst>
            </p:cNvPr>
            <p:cNvCxnSpPr>
              <a:cxnSpLocks/>
            </p:cNvCxnSpPr>
            <p:nvPr/>
          </p:nvCxnSpPr>
          <p:spPr>
            <a:xfrm>
              <a:off x="4123073" y="3366907"/>
              <a:ext cx="1617553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1DE1152-3CC2-AC2D-1E99-72CBE4A9C761}"/>
                </a:ext>
              </a:extLst>
            </p:cNvPr>
            <p:cNvGrpSpPr/>
            <p:nvPr/>
          </p:nvGrpSpPr>
          <p:grpSpPr>
            <a:xfrm>
              <a:off x="5165041" y="1996809"/>
              <a:ext cx="936663" cy="668647"/>
              <a:chOff x="3221941" y="2105637"/>
              <a:chExt cx="936663" cy="668647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D47FE2D-4639-07A7-4983-EC6C44C558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88027" y="2105637"/>
                <a:ext cx="0" cy="668647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1510DDE-64D2-497E-DBDC-2BF5404ADB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21941" y="2362264"/>
                <a:ext cx="442885" cy="398338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8BB9D083-C180-9237-0927-CAB1E90614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15719" y="2355758"/>
                <a:ext cx="442885" cy="398338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CD86D93-7AEB-F733-AFE6-F16BE00476F7}"/>
                </a:ext>
              </a:extLst>
            </p:cNvPr>
            <p:cNvGrpSpPr/>
            <p:nvPr/>
          </p:nvGrpSpPr>
          <p:grpSpPr>
            <a:xfrm flipV="1">
              <a:off x="5291459" y="3373413"/>
              <a:ext cx="936663" cy="668647"/>
              <a:chOff x="3221941" y="2105637"/>
              <a:chExt cx="936663" cy="668647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987ACEF6-E912-60C5-B5A3-413CE50523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88027" y="2105637"/>
                <a:ext cx="0" cy="668647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9EA1865-56F7-E4B5-9F0A-B4087E3BAF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21941" y="2362264"/>
                <a:ext cx="442885" cy="398338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D6F4E919-A5BC-86DD-762E-6A8423B1E5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15719" y="2355758"/>
                <a:ext cx="442885" cy="398338"/>
              </a:xfrm>
              <a:prstGeom prst="straightConnector1">
                <a:avLst/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D338235-602E-4869-7A7A-958ADB4A30B2}"/>
                </a:ext>
              </a:extLst>
            </p:cNvPr>
            <p:cNvSpPr txBox="1"/>
            <p:nvPr/>
          </p:nvSpPr>
          <p:spPr>
            <a:xfrm>
              <a:off x="2260497" y="3026114"/>
              <a:ext cx="18129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latin typeface="Proxima Nova Rg" panose="02000506030000020004" pitchFamily="2" charset="0"/>
                </a:rPr>
                <a:t>Laser Lightsource</a:t>
              </a:r>
              <a:endParaRPr lang="en-GB" sz="1100" baseline="30000" dirty="0">
                <a:latin typeface="Proxima Nova Rg" panose="02000506030000020004" pitchFamily="2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E37A76C-AB6F-F8AD-BD83-D792BF0C83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8056" y="2619061"/>
              <a:ext cx="3650601" cy="28324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0D1E02E-69F8-523A-42C9-A19D1F063BA8}"/>
                </a:ext>
              </a:extLst>
            </p:cNvPr>
            <p:cNvCxnSpPr>
              <a:cxnSpLocks/>
            </p:cNvCxnSpPr>
            <p:nvPr/>
          </p:nvCxnSpPr>
          <p:spPr>
            <a:xfrm>
              <a:off x="6288056" y="3143873"/>
              <a:ext cx="3650601" cy="283243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rapezoid 59">
            <a:extLst>
              <a:ext uri="{FF2B5EF4-FFF2-40B4-BE49-F238E27FC236}">
                <a16:creationId xmlns:a16="http://schemas.microsoft.com/office/drawing/2014/main" id="{D7369C40-F03C-BDC8-E068-16ED717B7CB9}"/>
              </a:ext>
            </a:extLst>
          </p:cNvPr>
          <p:cNvSpPr/>
          <p:nvPr/>
        </p:nvSpPr>
        <p:spPr>
          <a:xfrm rot="16200000">
            <a:off x="7389003" y="168223"/>
            <a:ext cx="1509105" cy="3884710"/>
          </a:xfrm>
          <a:prstGeom prst="trapezoid">
            <a:avLst>
              <a:gd name="adj" fmla="val 34131"/>
            </a:avLst>
          </a:prstGeom>
          <a:solidFill>
            <a:schemeClr val="accent6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B338B17-1EE2-F1E9-93DF-1BEAE7302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t="5307" r="7536"/>
          <a:stretch/>
        </p:blipFill>
        <p:spPr>
          <a:xfrm>
            <a:off x="441655" y="4064532"/>
            <a:ext cx="1041805" cy="1076385"/>
          </a:xfrm>
          <a:prstGeom prst="rect">
            <a:avLst/>
          </a:prstGeom>
        </p:spPr>
      </p:pic>
      <p:sp>
        <p:nvSpPr>
          <p:cNvPr id="62" name="Cross 61">
            <a:extLst>
              <a:ext uri="{FF2B5EF4-FFF2-40B4-BE49-F238E27FC236}">
                <a16:creationId xmlns:a16="http://schemas.microsoft.com/office/drawing/2014/main" id="{174D0279-59D5-DF15-B5FF-36D737276647}"/>
              </a:ext>
            </a:extLst>
          </p:cNvPr>
          <p:cNvSpPr/>
          <p:nvPr/>
        </p:nvSpPr>
        <p:spPr>
          <a:xfrm>
            <a:off x="1682291" y="4399991"/>
            <a:ext cx="291252" cy="291252"/>
          </a:xfrm>
          <a:prstGeom prst="plus">
            <a:avLst>
              <a:gd name="adj" fmla="val 4033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ontent Placeholder 1">
            <a:extLst>
              <a:ext uri="{FF2B5EF4-FFF2-40B4-BE49-F238E27FC236}">
                <a16:creationId xmlns:a16="http://schemas.microsoft.com/office/drawing/2014/main" id="{F0899B0E-EC18-DD9D-69DC-5342B13CF4FF}"/>
              </a:ext>
            </a:extLst>
          </p:cNvPr>
          <p:cNvSpPr txBox="1">
            <a:spLocks/>
          </p:cNvSpPr>
          <p:nvPr/>
        </p:nvSpPr>
        <p:spPr>
          <a:xfrm>
            <a:off x="316948" y="5303706"/>
            <a:ext cx="1291218" cy="4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201F1E"/>
                </a:solidFill>
                <a:latin typeface="Univers Light" panose="020B0403020202020204" pitchFamily="34" charset="0"/>
              </a:rPr>
              <a:t>Particulate Sizes 10um – 1um</a:t>
            </a:r>
            <a:endParaRPr lang="en-GB" sz="2000" dirty="0"/>
          </a:p>
          <a:p>
            <a:pPr algn="l"/>
            <a:endParaRPr lang="en-GB" dirty="0"/>
          </a:p>
        </p:txBody>
      </p:sp>
      <p:sp>
        <p:nvSpPr>
          <p:cNvPr id="64" name="Content Placeholder 1">
            <a:extLst>
              <a:ext uri="{FF2B5EF4-FFF2-40B4-BE49-F238E27FC236}">
                <a16:creationId xmlns:a16="http://schemas.microsoft.com/office/drawing/2014/main" id="{50A55C04-D3BB-8332-5E66-285B52DD36C1}"/>
              </a:ext>
            </a:extLst>
          </p:cNvPr>
          <p:cNvSpPr txBox="1">
            <a:spLocks/>
          </p:cNvSpPr>
          <p:nvPr/>
        </p:nvSpPr>
        <p:spPr>
          <a:xfrm>
            <a:off x="10161789" y="5328813"/>
            <a:ext cx="1729115" cy="4682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201F1E"/>
                </a:solidFill>
                <a:latin typeface="Univers Light" panose="020B0403020202020204" pitchFamily="34" charset="0"/>
              </a:rPr>
              <a:t>Particle size, shape, symmetry and structure</a:t>
            </a:r>
            <a:endParaRPr lang="en-GB" sz="2000" dirty="0"/>
          </a:p>
          <a:p>
            <a:pPr algn="l"/>
            <a:endParaRPr lang="en-GB" dirty="0"/>
          </a:p>
        </p:txBody>
      </p:sp>
      <p:sp>
        <p:nvSpPr>
          <p:cNvPr id="65" name="Content Placeholder 1">
            <a:extLst>
              <a:ext uri="{FF2B5EF4-FFF2-40B4-BE49-F238E27FC236}">
                <a16:creationId xmlns:a16="http://schemas.microsoft.com/office/drawing/2014/main" id="{CF55448A-23AE-F320-5914-A6E63D856860}"/>
              </a:ext>
            </a:extLst>
          </p:cNvPr>
          <p:cNvSpPr txBox="1">
            <a:spLocks/>
          </p:cNvSpPr>
          <p:nvPr/>
        </p:nvSpPr>
        <p:spPr>
          <a:xfrm>
            <a:off x="192242" y="3727140"/>
            <a:ext cx="1540630" cy="4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201F1E"/>
                </a:solidFill>
                <a:latin typeface="Univers Light" panose="020B0403020202020204" pitchFamily="34" charset="0"/>
              </a:rPr>
              <a:t>Particulate Size</a:t>
            </a:r>
            <a:endParaRPr lang="en-GB" b="1" dirty="0"/>
          </a:p>
          <a:p>
            <a:pPr algn="l"/>
            <a:endParaRPr lang="en-GB" dirty="0"/>
          </a:p>
        </p:txBody>
      </p:sp>
      <p:sp>
        <p:nvSpPr>
          <p:cNvPr id="66" name="Content Placeholder 1">
            <a:extLst>
              <a:ext uri="{FF2B5EF4-FFF2-40B4-BE49-F238E27FC236}">
                <a16:creationId xmlns:a16="http://schemas.microsoft.com/office/drawing/2014/main" id="{1BD4363C-8875-EFEE-C813-76BCC2E1F094}"/>
              </a:ext>
            </a:extLst>
          </p:cNvPr>
          <p:cNvSpPr txBox="1">
            <a:spLocks/>
          </p:cNvSpPr>
          <p:nvPr/>
        </p:nvSpPr>
        <p:spPr>
          <a:xfrm>
            <a:off x="10161790" y="3709766"/>
            <a:ext cx="1540630" cy="4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201F1E"/>
                </a:solidFill>
                <a:latin typeface="Univers Light" panose="020B0403020202020204" pitchFamily="34" charset="0"/>
              </a:rPr>
              <a:t>Signatures</a:t>
            </a:r>
            <a:endParaRPr lang="en-GB" b="1" dirty="0"/>
          </a:p>
          <a:p>
            <a:pPr algn="l"/>
            <a:endParaRPr lang="en-GB" dirty="0"/>
          </a:p>
        </p:txBody>
      </p:sp>
      <p:sp>
        <p:nvSpPr>
          <p:cNvPr id="67" name="Content Placeholder 1">
            <a:extLst>
              <a:ext uri="{FF2B5EF4-FFF2-40B4-BE49-F238E27FC236}">
                <a16:creationId xmlns:a16="http://schemas.microsoft.com/office/drawing/2014/main" id="{A335B20A-11E0-044D-98FA-ABBB73FE4712}"/>
              </a:ext>
            </a:extLst>
          </p:cNvPr>
          <p:cNvSpPr txBox="1">
            <a:spLocks/>
          </p:cNvSpPr>
          <p:nvPr/>
        </p:nvSpPr>
        <p:spPr>
          <a:xfrm>
            <a:off x="1981527" y="3709765"/>
            <a:ext cx="1777646" cy="4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201F1E"/>
                </a:solidFill>
                <a:latin typeface="Univers Light" panose="020B0403020202020204" pitchFamily="34" charset="0"/>
              </a:rPr>
              <a:t>Particulate Density</a:t>
            </a:r>
            <a:endParaRPr lang="en-GB" b="1" dirty="0"/>
          </a:p>
          <a:p>
            <a:pPr algn="l"/>
            <a:endParaRPr lang="en-GB" dirty="0"/>
          </a:p>
        </p:txBody>
      </p:sp>
      <p:sp>
        <p:nvSpPr>
          <p:cNvPr id="68" name="Content Placeholder 1">
            <a:extLst>
              <a:ext uri="{FF2B5EF4-FFF2-40B4-BE49-F238E27FC236}">
                <a16:creationId xmlns:a16="http://schemas.microsoft.com/office/drawing/2014/main" id="{8BA493F9-8AD8-7ECF-3F79-AE543182B4CD}"/>
              </a:ext>
            </a:extLst>
          </p:cNvPr>
          <p:cNvSpPr txBox="1">
            <a:spLocks/>
          </p:cNvSpPr>
          <p:nvPr/>
        </p:nvSpPr>
        <p:spPr>
          <a:xfrm>
            <a:off x="8086417" y="3709766"/>
            <a:ext cx="1777646" cy="4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201F1E"/>
                </a:solidFill>
                <a:latin typeface="Univers Light" panose="020B0403020202020204" pitchFamily="34" charset="0"/>
              </a:rPr>
              <a:t>Light Absorption</a:t>
            </a:r>
            <a:endParaRPr lang="en-GB" b="1" dirty="0"/>
          </a:p>
          <a:p>
            <a:pPr algn="l"/>
            <a:endParaRPr lang="en-GB" dirty="0"/>
          </a:p>
        </p:txBody>
      </p:sp>
      <p:sp>
        <p:nvSpPr>
          <p:cNvPr id="69" name="Content Placeholder 1">
            <a:extLst>
              <a:ext uri="{FF2B5EF4-FFF2-40B4-BE49-F238E27FC236}">
                <a16:creationId xmlns:a16="http://schemas.microsoft.com/office/drawing/2014/main" id="{282E7921-F141-DF8E-7111-18103E587C65}"/>
              </a:ext>
            </a:extLst>
          </p:cNvPr>
          <p:cNvSpPr txBox="1">
            <a:spLocks/>
          </p:cNvSpPr>
          <p:nvPr/>
        </p:nvSpPr>
        <p:spPr>
          <a:xfrm>
            <a:off x="3822318" y="3709766"/>
            <a:ext cx="2022027" cy="308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201F1E"/>
                </a:solidFill>
                <a:latin typeface="Univers Light" panose="020B0403020202020204" pitchFamily="34" charset="0"/>
              </a:rPr>
              <a:t>Optical Wavelength</a:t>
            </a:r>
            <a:endParaRPr lang="en-GB" dirty="0"/>
          </a:p>
        </p:txBody>
      </p:sp>
      <p:sp>
        <p:nvSpPr>
          <p:cNvPr id="70" name="Content Placeholder 1">
            <a:extLst>
              <a:ext uri="{FF2B5EF4-FFF2-40B4-BE49-F238E27FC236}">
                <a16:creationId xmlns:a16="http://schemas.microsoft.com/office/drawing/2014/main" id="{86108376-652A-4D5C-952C-131C7FD4E6F8}"/>
              </a:ext>
            </a:extLst>
          </p:cNvPr>
          <p:cNvSpPr txBox="1">
            <a:spLocks/>
          </p:cNvSpPr>
          <p:nvPr/>
        </p:nvSpPr>
        <p:spPr>
          <a:xfrm>
            <a:off x="5731581" y="3695833"/>
            <a:ext cx="2450906" cy="31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201F1E"/>
                </a:solidFill>
                <a:latin typeface="Univers Light" panose="020B0403020202020204" pitchFamily="34" charset="0"/>
              </a:rPr>
              <a:t>Optical Diffraction</a:t>
            </a:r>
            <a:endParaRPr lang="en-GB" dirty="0"/>
          </a:p>
        </p:txBody>
      </p:sp>
      <p:sp>
        <p:nvSpPr>
          <p:cNvPr id="71" name="Content Placeholder 1">
            <a:extLst>
              <a:ext uri="{FF2B5EF4-FFF2-40B4-BE49-F238E27FC236}">
                <a16:creationId xmlns:a16="http://schemas.microsoft.com/office/drawing/2014/main" id="{840AD0E1-68D9-64F6-959B-BDDA8B85AA31}"/>
              </a:ext>
            </a:extLst>
          </p:cNvPr>
          <p:cNvSpPr txBox="1">
            <a:spLocks/>
          </p:cNvSpPr>
          <p:nvPr/>
        </p:nvSpPr>
        <p:spPr>
          <a:xfrm>
            <a:off x="2100035" y="5298365"/>
            <a:ext cx="1540630" cy="4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201F1E"/>
                </a:solidFill>
                <a:latin typeface="Univers Light" panose="020B0403020202020204" pitchFamily="34" charset="0"/>
              </a:rPr>
              <a:t>Reference Density Bulk / Particle</a:t>
            </a:r>
            <a:endParaRPr lang="en-GB" sz="2000" dirty="0"/>
          </a:p>
          <a:p>
            <a:pPr algn="l"/>
            <a:endParaRPr lang="en-GB" dirty="0"/>
          </a:p>
        </p:txBody>
      </p:sp>
      <p:pic>
        <p:nvPicPr>
          <p:cNvPr id="72" name="Picture 2" descr="Carbon black - Wikipedia">
            <a:extLst>
              <a:ext uri="{FF2B5EF4-FFF2-40B4-BE49-F238E27FC236}">
                <a16:creationId xmlns:a16="http://schemas.microsoft.com/office/drawing/2014/main" id="{64DD844A-8645-108F-84AB-499D92599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25" y="4173581"/>
            <a:ext cx="1218250" cy="91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Cross 72">
            <a:extLst>
              <a:ext uri="{FF2B5EF4-FFF2-40B4-BE49-F238E27FC236}">
                <a16:creationId xmlns:a16="http://schemas.microsoft.com/office/drawing/2014/main" id="{83491A38-F371-26FE-C22C-D8D8DE648AD0}"/>
              </a:ext>
            </a:extLst>
          </p:cNvPr>
          <p:cNvSpPr/>
          <p:nvPr/>
        </p:nvSpPr>
        <p:spPr>
          <a:xfrm>
            <a:off x="3723370" y="4389954"/>
            <a:ext cx="291252" cy="291252"/>
          </a:xfrm>
          <a:prstGeom prst="plus">
            <a:avLst>
              <a:gd name="adj" fmla="val 4033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4" name="Picture 4" descr="Light Absorption High Res Stock Images | Shutterstock">
            <a:extLst>
              <a:ext uri="{FF2B5EF4-FFF2-40B4-BE49-F238E27FC236}">
                <a16:creationId xmlns:a16="http://schemas.microsoft.com/office/drawing/2014/main" id="{9D176D55-B112-03D4-A303-09B00AD7A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4339" r="10903" b="27097"/>
          <a:stretch/>
        </p:blipFill>
        <p:spPr bwMode="auto">
          <a:xfrm>
            <a:off x="8407929" y="4161213"/>
            <a:ext cx="1178530" cy="82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Cross 74">
            <a:extLst>
              <a:ext uri="{FF2B5EF4-FFF2-40B4-BE49-F238E27FC236}">
                <a16:creationId xmlns:a16="http://schemas.microsoft.com/office/drawing/2014/main" id="{FB146A09-6B60-E3C8-D346-AD11559B0382}"/>
              </a:ext>
            </a:extLst>
          </p:cNvPr>
          <p:cNvSpPr/>
          <p:nvPr/>
        </p:nvSpPr>
        <p:spPr>
          <a:xfrm>
            <a:off x="5728960" y="4399991"/>
            <a:ext cx="291252" cy="291252"/>
          </a:xfrm>
          <a:prstGeom prst="plus">
            <a:avLst>
              <a:gd name="adj" fmla="val 4033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6" name="Picture 6" descr="Optical wavelength - Delta">
            <a:extLst>
              <a:ext uri="{FF2B5EF4-FFF2-40B4-BE49-F238E27FC236}">
                <a16:creationId xmlns:a16="http://schemas.microsoft.com/office/drawing/2014/main" id="{5BDDD360-7739-8A5E-F156-EA5B1403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03" y="4372974"/>
            <a:ext cx="1228794" cy="35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ontent Placeholder 1">
            <a:extLst>
              <a:ext uri="{FF2B5EF4-FFF2-40B4-BE49-F238E27FC236}">
                <a16:creationId xmlns:a16="http://schemas.microsoft.com/office/drawing/2014/main" id="{64E78DD2-16BC-973A-A4EA-1B99A176CC2E}"/>
              </a:ext>
            </a:extLst>
          </p:cNvPr>
          <p:cNvSpPr txBox="1">
            <a:spLocks/>
          </p:cNvSpPr>
          <p:nvPr/>
        </p:nvSpPr>
        <p:spPr>
          <a:xfrm>
            <a:off x="7969192" y="5308707"/>
            <a:ext cx="2140207" cy="4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201F1E"/>
                </a:solidFill>
                <a:latin typeface="Univers Light" panose="020B0403020202020204" pitchFamily="34" charset="0"/>
              </a:rPr>
              <a:t>Reference input vs. output for reference material types</a:t>
            </a:r>
            <a:endParaRPr lang="en-GB" sz="2000" dirty="0"/>
          </a:p>
          <a:p>
            <a:pPr algn="l"/>
            <a:endParaRPr lang="en-GB" dirty="0"/>
          </a:p>
        </p:txBody>
      </p:sp>
      <p:sp>
        <p:nvSpPr>
          <p:cNvPr id="78" name="Content Placeholder 1">
            <a:extLst>
              <a:ext uri="{FF2B5EF4-FFF2-40B4-BE49-F238E27FC236}">
                <a16:creationId xmlns:a16="http://schemas.microsoft.com/office/drawing/2014/main" id="{B928DDAE-8BFE-6CDB-2F95-C2E2ED15DF5B}"/>
              </a:ext>
            </a:extLst>
          </p:cNvPr>
          <p:cNvSpPr txBox="1">
            <a:spLocks/>
          </p:cNvSpPr>
          <p:nvPr/>
        </p:nvSpPr>
        <p:spPr>
          <a:xfrm>
            <a:off x="3914384" y="5301495"/>
            <a:ext cx="1979435" cy="4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201F1E"/>
                </a:solidFill>
                <a:latin typeface="Univers Light" panose="020B0403020202020204" pitchFamily="34" charset="0"/>
              </a:rPr>
              <a:t>Specifically tuned for Particle Types</a:t>
            </a:r>
            <a:endParaRPr lang="en-GB" sz="2000" dirty="0"/>
          </a:p>
          <a:p>
            <a:pPr algn="l"/>
            <a:endParaRPr lang="en-GB" dirty="0"/>
          </a:p>
        </p:txBody>
      </p:sp>
      <p:sp>
        <p:nvSpPr>
          <p:cNvPr id="79" name="Cross 78">
            <a:extLst>
              <a:ext uri="{FF2B5EF4-FFF2-40B4-BE49-F238E27FC236}">
                <a16:creationId xmlns:a16="http://schemas.microsoft.com/office/drawing/2014/main" id="{D9DD567B-B205-672F-F194-8356BDDCA1A6}"/>
              </a:ext>
            </a:extLst>
          </p:cNvPr>
          <p:cNvSpPr/>
          <p:nvPr/>
        </p:nvSpPr>
        <p:spPr>
          <a:xfrm>
            <a:off x="7849949" y="4401297"/>
            <a:ext cx="291252" cy="291252"/>
          </a:xfrm>
          <a:prstGeom prst="plus">
            <a:avLst>
              <a:gd name="adj" fmla="val 4033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Cross 79">
            <a:extLst>
              <a:ext uri="{FF2B5EF4-FFF2-40B4-BE49-F238E27FC236}">
                <a16:creationId xmlns:a16="http://schemas.microsoft.com/office/drawing/2014/main" id="{4139D3FE-CF98-E75B-86B1-180D9C0C72E1}"/>
              </a:ext>
            </a:extLst>
          </p:cNvPr>
          <p:cNvSpPr/>
          <p:nvPr/>
        </p:nvSpPr>
        <p:spPr>
          <a:xfrm>
            <a:off x="9907795" y="4396432"/>
            <a:ext cx="291252" cy="291252"/>
          </a:xfrm>
          <a:prstGeom prst="plus">
            <a:avLst>
              <a:gd name="adj" fmla="val 4033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1" name="Picture 8" descr="Laser Diffraction: A Firm Foundation for Particle Characterization |  American Laboratory">
            <a:extLst>
              <a:ext uri="{FF2B5EF4-FFF2-40B4-BE49-F238E27FC236}">
                <a16:creationId xmlns:a16="http://schemas.microsoft.com/office/drawing/2014/main" id="{924022FF-8F89-8893-9D99-69893A0DB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1" r="3855"/>
          <a:stretch/>
        </p:blipFill>
        <p:spPr bwMode="auto">
          <a:xfrm>
            <a:off x="6474056" y="4191697"/>
            <a:ext cx="880461" cy="76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Content Placeholder 1">
            <a:extLst>
              <a:ext uri="{FF2B5EF4-FFF2-40B4-BE49-F238E27FC236}">
                <a16:creationId xmlns:a16="http://schemas.microsoft.com/office/drawing/2014/main" id="{F1EA168E-485E-DF42-9B43-FFDCE26E2F8E}"/>
              </a:ext>
            </a:extLst>
          </p:cNvPr>
          <p:cNvSpPr txBox="1">
            <a:spLocks/>
          </p:cNvSpPr>
          <p:nvPr/>
        </p:nvSpPr>
        <p:spPr>
          <a:xfrm>
            <a:off x="5946210" y="5308707"/>
            <a:ext cx="2140207" cy="4682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201F1E"/>
                </a:solidFill>
                <a:latin typeface="Univers Light" panose="020B0403020202020204" pitchFamily="34" charset="0"/>
              </a:rPr>
              <a:t>Changes in optical Light Scatter / Diffraction Pattern</a:t>
            </a:r>
            <a:endParaRPr lang="en-GB" dirty="0"/>
          </a:p>
          <a:p>
            <a:pPr algn="l"/>
            <a:endParaRPr lang="en-GB" dirty="0"/>
          </a:p>
        </p:txBody>
      </p:sp>
      <p:pic>
        <p:nvPicPr>
          <p:cNvPr id="83" name="Picture 2" descr="Light scattering | PhysicsOpenLab">
            <a:extLst>
              <a:ext uri="{FF2B5EF4-FFF2-40B4-BE49-F238E27FC236}">
                <a16:creationId xmlns:a16="http://schemas.microsoft.com/office/drawing/2014/main" id="{39041204-DFB0-8298-58D5-5101C1D2C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t="19483" r="38912" b="18466"/>
          <a:stretch/>
        </p:blipFill>
        <p:spPr bwMode="auto">
          <a:xfrm>
            <a:off x="10441705" y="4310036"/>
            <a:ext cx="1228794" cy="64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677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0186AA4E-03FA-42E5-BB9A-846719D23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5" b="23739"/>
          <a:stretch/>
        </p:blipFill>
        <p:spPr>
          <a:xfrm>
            <a:off x="428753" y="1166311"/>
            <a:ext cx="4356001" cy="34244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B06F92-3A64-4EAB-9DC6-BBE0F0386B93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D56431-6BC8-43F2-9DF8-2C01D4062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C937AF6-247A-4105-9A39-E1680488C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E00132-FCF1-4C60-BAC7-6C5062021D02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A088C03-7984-4EA2-90AA-A67647086B94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Proxima Nova Rg" panose="02000506030000020004" pitchFamily="2" charset="0"/>
              </a:rPr>
              <a:t>Real-Time RCS Detection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CDFD815-B3F6-4251-A8E6-2E036FAE67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9" t="23047" r="22567" b="38720"/>
          <a:stretch/>
        </p:blipFill>
        <p:spPr>
          <a:xfrm>
            <a:off x="5177647" y="2214888"/>
            <a:ext cx="2290967" cy="2355730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1268F00C-7CE4-4FEF-A5F1-D4DD31F5E4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t="29803" r="39019" b="57448"/>
          <a:stretch/>
        </p:blipFill>
        <p:spPr>
          <a:xfrm>
            <a:off x="9134347" y="3570924"/>
            <a:ext cx="950205" cy="7855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779E58-9C90-11BD-7A11-36EBEBA97A16}"/>
              </a:ext>
            </a:extLst>
          </p:cNvPr>
          <p:cNvSpPr txBox="1"/>
          <p:nvPr/>
        </p:nvSpPr>
        <p:spPr>
          <a:xfrm>
            <a:off x="349622" y="612150"/>
            <a:ext cx="6380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Device Measurement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393C4F-8B29-A85C-C7E7-865A450DB0B7}"/>
              </a:ext>
            </a:extLst>
          </p:cNvPr>
          <p:cNvSpPr txBox="1"/>
          <p:nvPr/>
        </p:nvSpPr>
        <p:spPr>
          <a:xfrm>
            <a:off x="349622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769445-3560-A387-7A38-35DAE0E39B4F}"/>
              </a:ext>
            </a:extLst>
          </p:cNvPr>
          <p:cNvCxnSpPr>
            <a:cxnSpLocks/>
          </p:cNvCxnSpPr>
          <p:nvPr/>
        </p:nvCxnSpPr>
        <p:spPr>
          <a:xfrm>
            <a:off x="495616" y="954220"/>
            <a:ext cx="35743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5B66822-0FF5-34F7-9221-F1D30674034D}"/>
              </a:ext>
            </a:extLst>
          </p:cNvPr>
          <p:cNvGrpSpPr/>
          <p:nvPr/>
        </p:nvGrpSpPr>
        <p:grpSpPr>
          <a:xfrm>
            <a:off x="1174901" y="4632553"/>
            <a:ext cx="2863704" cy="823680"/>
            <a:chOff x="2100375" y="2847917"/>
            <a:chExt cx="2339749" cy="82368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469314-5B57-F34D-1E73-1B0727444B08}"/>
                </a:ext>
              </a:extLst>
            </p:cNvPr>
            <p:cNvSpPr txBox="1"/>
            <p:nvPr/>
          </p:nvSpPr>
          <p:spPr>
            <a:xfrm>
              <a:off x="2100375" y="2847917"/>
              <a:ext cx="23397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Proxima Nova Rg" panose="02000506030000020004" pitchFamily="2" charset="0"/>
                </a:rPr>
                <a:t>Sample Concentration</a:t>
              </a:r>
              <a:endParaRPr lang="en-GB" sz="1400" b="1" baseline="30000" dirty="0">
                <a:latin typeface="Proxima Nova Rg" panose="02000506030000020004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151859-ED29-FA8C-CE6B-279E26778B9A}"/>
                </a:ext>
              </a:extLst>
            </p:cNvPr>
            <p:cNvSpPr txBox="1"/>
            <p:nvPr/>
          </p:nvSpPr>
          <p:spPr>
            <a:xfrm>
              <a:off x="2293951" y="3148377"/>
              <a:ext cx="19525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Proxima Nova Rg" panose="02000506030000020004" pitchFamily="2" charset="0"/>
                </a:rPr>
                <a:t>Total volume of Air (Litres) sampled over a given time</a:t>
              </a:r>
              <a:endParaRPr lang="en-GB" sz="1400" baseline="30000" dirty="0">
                <a:latin typeface="Proxima Nova Rg" panose="02000506030000020004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73CBA4-979F-2E9C-57DE-3C3A1E5E1781}"/>
              </a:ext>
            </a:extLst>
          </p:cNvPr>
          <p:cNvGrpSpPr/>
          <p:nvPr/>
        </p:nvGrpSpPr>
        <p:grpSpPr>
          <a:xfrm>
            <a:off x="8153397" y="4631171"/>
            <a:ext cx="3129543" cy="823680"/>
            <a:chOff x="1949992" y="2847917"/>
            <a:chExt cx="2556949" cy="82368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7974400-3CED-DF1F-91CF-B9AFDB0AFD42}"/>
                </a:ext>
              </a:extLst>
            </p:cNvPr>
            <p:cNvSpPr txBox="1"/>
            <p:nvPr/>
          </p:nvSpPr>
          <p:spPr>
            <a:xfrm>
              <a:off x="2100375" y="2847917"/>
              <a:ext cx="23397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Proxima Nova Rg" panose="02000506030000020004" pitchFamily="2" charset="0"/>
                </a:rPr>
                <a:t>Silica Content</a:t>
              </a:r>
              <a:endParaRPr lang="en-GB" sz="1400" b="1" baseline="30000" dirty="0">
                <a:latin typeface="Proxima Nova Rg" panose="02000506030000020004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D9CA8D-D18D-AC9C-BD24-6ACD2330628F}"/>
                </a:ext>
              </a:extLst>
            </p:cNvPr>
            <p:cNvSpPr txBox="1"/>
            <p:nvPr/>
          </p:nvSpPr>
          <p:spPr>
            <a:xfrm>
              <a:off x="1949992" y="3148377"/>
              <a:ext cx="25569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Proxima Nova Rg" panose="02000506030000020004" pitchFamily="2" charset="0"/>
                </a:rPr>
                <a:t>Volume of Silica Particles sampled from 1 – 10µm in counts and mg.m</a:t>
              </a:r>
              <a:r>
                <a:rPr lang="en-GB" sz="1400" baseline="30000" dirty="0">
                  <a:latin typeface="Proxima Nova Rg" panose="02000506030000020004" pitchFamily="2" charset="0"/>
                </a:rPr>
                <a:t>-3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4F4652-C4CD-B07E-24CF-0D85A676733B}"/>
              </a:ext>
            </a:extLst>
          </p:cNvPr>
          <p:cNvGrpSpPr/>
          <p:nvPr/>
        </p:nvGrpSpPr>
        <p:grpSpPr>
          <a:xfrm>
            <a:off x="4821181" y="4635718"/>
            <a:ext cx="2780948" cy="820515"/>
            <a:chOff x="2171876" y="2851082"/>
            <a:chExt cx="2402694" cy="82051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EA1E6F-15A7-F79A-8C68-4A91B9E9F52D}"/>
                </a:ext>
              </a:extLst>
            </p:cNvPr>
            <p:cNvSpPr txBox="1"/>
            <p:nvPr/>
          </p:nvSpPr>
          <p:spPr>
            <a:xfrm>
              <a:off x="2203348" y="2851082"/>
              <a:ext cx="23397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Proxima Nova Rg" panose="02000506030000020004" pitchFamily="2" charset="0"/>
                </a:rPr>
                <a:t>Mixed Particulates</a:t>
              </a:r>
              <a:endParaRPr lang="en-GB" sz="1400" b="1" baseline="30000" dirty="0">
                <a:latin typeface="Proxima Nova Rg" panose="02000506030000020004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A008B58-3662-2581-560B-21BD05EF95D9}"/>
                </a:ext>
              </a:extLst>
            </p:cNvPr>
            <p:cNvSpPr txBox="1"/>
            <p:nvPr/>
          </p:nvSpPr>
          <p:spPr>
            <a:xfrm>
              <a:off x="2171876" y="3148377"/>
              <a:ext cx="2402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Proxima Nova Rg" panose="02000506030000020004" pitchFamily="2" charset="0"/>
                </a:rPr>
                <a:t>Volume of Particles sampled from 1 – 40µm in counts</a:t>
              </a:r>
              <a:endParaRPr lang="en-GB" sz="1400" baseline="30000" dirty="0">
                <a:latin typeface="Proxima Nova Rg" panose="0200050603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2012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E30071-5CCD-483B-88CF-8EE8CE9CD0BA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8931E3-F8F3-43EC-AE95-368230B5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4B63C7-73BA-42FA-889D-AEB8ECB75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A602C0-8F31-400A-B7B6-D483D53F3425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6FFD1B-69DF-440F-A534-73EBF10452A7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2E5532-CB36-4EA2-AA0D-89450459F34C}"/>
              </a:ext>
            </a:extLst>
          </p:cNvPr>
          <p:cNvSpPr txBox="1"/>
          <p:nvPr/>
        </p:nvSpPr>
        <p:spPr>
          <a:xfrm>
            <a:off x="349622" y="612150"/>
            <a:ext cx="1769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Active Sampling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CF318-F4F0-4974-A694-80CE1E57E96E}"/>
              </a:ext>
            </a:extLst>
          </p:cNvPr>
          <p:cNvSpPr txBox="1"/>
          <p:nvPr/>
        </p:nvSpPr>
        <p:spPr>
          <a:xfrm>
            <a:off x="349622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EF8D31-6C7F-333E-5792-757ADD040EB4}"/>
              </a:ext>
            </a:extLst>
          </p:cNvPr>
          <p:cNvGrpSpPr/>
          <p:nvPr/>
        </p:nvGrpSpPr>
        <p:grpSpPr>
          <a:xfrm>
            <a:off x="1912703" y="1785359"/>
            <a:ext cx="2696834" cy="3286744"/>
            <a:chOff x="4348842" y="1075478"/>
            <a:chExt cx="2875821" cy="3504882"/>
          </a:xfrm>
        </p:grpSpPr>
        <p:pic>
          <p:nvPicPr>
            <p:cNvPr id="33" name="Picture 3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0603DA9-0F8A-CE7C-C932-F35EC7034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842" y="1075478"/>
              <a:ext cx="2875821" cy="3504882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D71B13-3AF0-6C69-0BCC-803C841D6200}"/>
                </a:ext>
              </a:extLst>
            </p:cNvPr>
            <p:cNvSpPr/>
            <p:nvPr/>
          </p:nvSpPr>
          <p:spPr>
            <a:xfrm>
              <a:off x="5407441" y="2186081"/>
              <a:ext cx="634873" cy="354496"/>
            </a:xfrm>
            <a:prstGeom prst="rect">
              <a:avLst/>
            </a:prstGeom>
            <a:solidFill>
              <a:srgbClr val="B3CDC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1A05D269-D77F-1D9B-650C-C8CBFD4FB41A}"/>
              </a:ext>
            </a:extLst>
          </p:cNvPr>
          <p:cNvSpPr/>
          <p:nvPr/>
        </p:nvSpPr>
        <p:spPr>
          <a:xfrm>
            <a:off x="495616" y="1638068"/>
            <a:ext cx="5531009" cy="914856"/>
          </a:xfrm>
          <a:prstGeom prst="ellipse">
            <a:avLst/>
          </a:prstGeom>
          <a:solidFill>
            <a:srgbClr val="E7E6E6">
              <a:alpha val="30196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" name="Picture 6" descr="10 PNG and SVG Sand Dust icons for free download | UIHere">
            <a:extLst>
              <a:ext uri="{FF2B5EF4-FFF2-40B4-BE49-F238E27FC236}">
                <a16:creationId xmlns:a16="http://schemas.microsoft.com/office/drawing/2014/main" id="{17A95216-00B8-13CD-8312-B34E490A4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3828">
            <a:off x="3046061" y="1406614"/>
            <a:ext cx="430118" cy="4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Content Placeholder 1">
            <a:extLst>
              <a:ext uri="{FF2B5EF4-FFF2-40B4-BE49-F238E27FC236}">
                <a16:creationId xmlns:a16="http://schemas.microsoft.com/office/drawing/2014/main" id="{F2BC1CC2-9BB2-7FD4-07C9-8DD0ECF4FF76}"/>
              </a:ext>
            </a:extLst>
          </p:cNvPr>
          <p:cNvSpPr txBox="1">
            <a:spLocks/>
          </p:cNvSpPr>
          <p:nvPr/>
        </p:nvSpPr>
        <p:spPr>
          <a:xfrm>
            <a:off x="6062927" y="1706104"/>
            <a:ext cx="5893580" cy="3369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Airborne particulates drawn into device relative to the dust inlet port situated on the top of the device.</a:t>
            </a:r>
          </a:p>
          <a:p>
            <a:pPr algn="l"/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Active sampling area typically draws </a:t>
            </a:r>
            <a:r>
              <a:rPr lang="en-GB" sz="1600"/>
              <a:t>from a ~1m </a:t>
            </a:r>
            <a:r>
              <a:rPr lang="en-GB" sz="1600" dirty="0"/>
              <a:t>radius in calm air conditions. </a:t>
            </a:r>
          </a:p>
          <a:p>
            <a:pPr algn="l"/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Devices should be positioned relative to particle generation sources or areas of interest</a:t>
            </a:r>
          </a:p>
          <a:p>
            <a:pPr algn="l"/>
            <a:endParaRPr lang="en-GB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/>
              <a:t>Sampling can be influenced by environmental conditions such as airflow, local extraction and ambient surroundings.</a:t>
            </a:r>
          </a:p>
        </p:txBody>
      </p:sp>
      <p:pic>
        <p:nvPicPr>
          <p:cNvPr id="60" name="Picture 6" descr="10 PNG and SVG Sand Dust icons for free download | UIHere">
            <a:extLst>
              <a:ext uri="{FF2B5EF4-FFF2-40B4-BE49-F238E27FC236}">
                <a16:creationId xmlns:a16="http://schemas.microsoft.com/office/drawing/2014/main" id="{56065879-8155-F878-AABF-153983BEC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1427">
            <a:off x="4626035" y="1513018"/>
            <a:ext cx="430118" cy="4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10 PNG and SVG Sand Dust icons for free download | UIHere">
            <a:extLst>
              <a:ext uri="{FF2B5EF4-FFF2-40B4-BE49-F238E27FC236}">
                <a16:creationId xmlns:a16="http://schemas.microsoft.com/office/drawing/2014/main" id="{EB4DC804-4CDE-449D-CC4B-5A8693F23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1427">
            <a:off x="4826781" y="1309126"/>
            <a:ext cx="430118" cy="4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10 PNG and SVG Sand Dust icons for free download | UIHere">
            <a:extLst>
              <a:ext uri="{FF2B5EF4-FFF2-40B4-BE49-F238E27FC236}">
                <a16:creationId xmlns:a16="http://schemas.microsoft.com/office/drawing/2014/main" id="{E432132E-67F8-8138-7FFB-447F0329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7108">
            <a:off x="4942688" y="1361578"/>
            <a:ext cx="676725" cy="6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10 PNG and SVG Sand Dust icons for free download | UIHere">
            <a:extLst>
              <a:ext uri="{FF2B5EF4-FFF2-40B4-BE49-F238E27FC236}">
                <a16:creationId xmlns:a16="http://schemas.microsoft.com/office/drawing/2014/main" id="{DFE4AD59-1DF0-80A0-492C-A10CB8DFB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096">
            <a:off x="1280736" y="1529867"/>
            <a:ext cx="490201" cy="49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10 PNG and SVG Sand Dust icons for free download | UIHere">
            <a:extLst>
              <a:ext uri="{FF2B5EF4-FFF2-40B4-BE49-F238E27FC236}">
                <a16:creationId xmlns:a16="http://schemas.microsoft.com/office/drawing/2014/main" id="{B2124647-C621-2A8C-F8C0-E57C4252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096">
            <a:off x="1485993" y="1345690"/>
            <a:ext cx="490201" cy="49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10 PNG and SVG Sand Dust icons for free download | UIHere">
            <a:extLst>
              <a:ext uri="{FF2B5EF4-FFF2-40B4-BE49-F238E27FC236}">
                <a16:creationId xmlns:a16="http://schemas.microsoft.com/office/drawing/2014/main" id="{49894366-253D-4F8F-4B26-E3D288CF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096">
            <a:off x="879720" y="1358673"/>
            <a:ext cx="490201" cy="49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10 PNG and SVG Sand Dust icons for free download | UIHere">
            <a:extLst>
              <a:ext uri="{FF2B5EF4-FFF2-40B4-BE49-F238E27FC236}">
                <a16:creationId xmlns:a16="http://schemas.microsoft.com/office/drawing/2014/main" id="{AA3404B8-A2EF-B48E-CC44-5448161AB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096">
            <a:off x="3324280" y="1253832"/>
            <a:ext cx="328498" cy="32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DD6628C-956F-CDA0-59D0-E255BF67AE36}"/>
              </a:ext>
            </a:extLst>
          </p:cNvPr>
          <p:cNvCxnSpPr>
            <a:cxnSpLocks/>
          </p:cNvCxnSpPr>
          <p:nvPr/>
        </p:nvCxnSpPr>
        <p:spPr>
          <a:xfrm>
            <a:off x="495616" y="954220"/>
            <a:ext cx="35743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3DDC612F-7B29-2C1A-52AD-17DA43F2E162}"/>
              </a:ext>
            </a:extLst>
          </p:cNvPr>
          <p:cNvSpPr txBox="1"/>
          <p:nvPr/>
        </p:nvSpPr>
        <p:spPr>
          <a:xfrm>
            <a:off x="1870646" y="5181450"/>
            <a:ext cx="2780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Proxima Nova Rg" panose="02000506030000020004" pitchFamily="2" charset="0"/>
              </a:rPr>
              <a:t>Sampling Zone</a:t>
            </a:r>
          </a:p>
        </p:txBody>
      </p:sp>
    </p:spTree>
    <p:extLst>
      <p:ext uri="{BB962C8B-B14F-4D97-AF65-F5344CB8AC3E}">
        <p14:creationId xmlns:p14="http://schemas.microsoft.com/office/powerpoint/2010/main" val="1337557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E30071-5CCD-483B-88CF-8EE8CE9CD0BA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8931E3-F8F3-43EC-AE95-368230B5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4B63C7-73BA-42FA-889D-AEB8ECB75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A602C0-8F31-400A-B7B6-D483D53F3425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6FFD1B-69DF-440F-A534-73EBF10452A7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2E5532-CB36-4EA2-AA0D-89450459F34C}"/>
              </a:ext>
            </a:extLst>
          </p:cNvPr>
          <p:cNvSpPr txBox="1"/>
          <p:nvPr/>
        </p:nvSpPr>
        <p:spPr>
          <a:xfrm>
            <a:off x="6020750" y="612150"/>
            <a:ext cx="5893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Univers LT Std 45 Light" panose="020B0403020202020204" pitchFamily="34" charset="0"/>
              </a:rPr>
              <a:t>Sensing Parameters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CF318-F4F0-4974-A694-80CE1E57E96E}"/>
              </a:ext>
            </a:extLst>
          </p:cNvPr>
          <p:cNvSpPr txBox="1"/>
          <p:nvPr/>
        </p:nvSpPr>
        <p:spPr>
          <a:xfrm>
            <a:off x="7477349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7B5602-452C-4C1F-A74C-161E27EC33BE}"/>
              </a:ext>
            </a:extLst>
          </p:cNvPr>
          <p:cNvCxnSpPr>
            <a:cxnSpLocks/>
          </p:cNvCxnSpPr>
          <p:nvPr/>
        </p:nvCxnSpPr>
        <p:spPr>
          <a:xfrm>
            <a:off x="6816278" y="954220"/>
            <a:ext cx="50980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 descr="10 PNG and SVG Sand Dust icons for free download | UIHere">
            <a:extLst>
              <a:ext uri="{FF2B5EF4-FFF2-40B4-BE49-F238E27FC236}">
                <a16:creationId xmlns:a16="http://schemas.microsoft.com/office/drawing/2014/main" id="{70656CB8-E25E-1FF2-A1F9-E9DAE36B5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096">
            <a:off x="2759220" y="2176407"/>
            <a:ext cx="490201" cy="49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6E8B77-FF8A-B3E7-760C-6FEDFE8805B7}"/>
              </a:ext>
            </a:extLst>
          </p:cNvPr>
          <p:cNvGrpSpPr/>
          <p:nvPr/>
        </p:nvGrpSpPr>
        <p:grpSpPr>
          <a:xfrm>
            <a:off x="7453568" y="1751285"/>
            <a:ext cx="1848682" cy="1598651"/>
            <a:chOff x="4163864" y="439652"/>
            <a:chExt cx="1848682" cy="1598651"/>
          </a:xfrm>
        </p:grpSpPr>
        <p:pic>
          <p:nvPicPr>
            <p:cNvPr id="23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6D0988E4-F160-AA62-3DD6-3B0E5AAA3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01427">
              <a:off x="4626035" y="1513018"/>
              <a:ext cx="430118" cy="430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8FA2237F-3D86-8D8E-2583-5571EC6C7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01427">
              <a:off x="4826781" y="1309126"/>
              <a:ext cx="430118" cy="430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70C11A00-1600-F759-FEE9-B2F4C30D7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37108">
              <a:off x="4942690" y="1361578"/>
              <a:ext cx="676725" cy="67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89CEE8BE-8FB3-3804-16A7-2A2B3711F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78523">
              <a:off x="5335821" y="960064"/>
              <a:ext cx="676725" cy="67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77636793-4DD3-CA73-7169-781D87038B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37108">
              <a:off x="4163864" y="823160"/>
              <a:ext cx="676725" cy="67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B7DF9EDF-ECBE-15D2-8F3F-346295209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01427">
              <a:off x="4661995" y="640572"/>
              <a:ext cx="430118" cy="430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2958621E-5244-D139-3D25-7D046C4553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01427">
              <a:off x="4967063" y="787847"/>
              <a:ext cx="430118" cy="430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6DEB6DCC-0639-8C47-0635-AB40F0E04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117" y="1075658"/>
              <a:ext cx="568712" cy="56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50B6219C-B242-DEF4-3231-203B0410C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3716">
              <a:off x="5309265" y="876546"/>
              <a:ext cx="430118" cy="430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3EFFB04E-0F77-0E85-E751-0A4E288CC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62429">
              <a:off x="5082818" y="439652"/>
              <a:ext cx="676725" cy="67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E4C4D442-86AB-3039-63AB-3C78F80B4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37108">
              <a:off x="4730404" y="879931"/>
              <a:ext cx="519008" cy="519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55B9FB1B-DB0A-C831-10F8-CECF1A5D3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348" y="1246787"/>
              <a:ext cx="354094" cy="354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6C34E1-DD55-11EC-D252-F9C680DBA8C0}"/>
              </a:ext>
            </a:extLst>
          </p:cNvPr>
          <p:cNvGrpSpPr/>
          <p:nvPr/>
        </p:nvGrpSpPr>
        <p:grpSpPr>
          <a:xfrm>
            <a:off x="4517054" y="2839886"/>
            <a:ext cx="2524833" cy="3077119"/>
            <a:chOff x="4348842" y="1075478"/>
            <a:chExt cx="2875821" cy="3504882"/>
          </a:xfrm>
        </p:grpSpPr>
        <p:pic>
          <p:nvPicPr>
            <p:cNvPr id="37" name="Picture 3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5BADB289-7C9E-3D58-E70D-B89CE1761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842" y="1075478"/>
              <a:ext cx="2875821" cy="3504882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9087E2-4F18-ADDE-AC7A-CC33B9246E4F}"/>
                </a:ext>
              </a:extLst>
            </p:cNvPr>
            <p:cNvSpPr/>
            <p:nvPr/>
          </p:nvSpPr>
          <p:spPr>
            <a:xfrm>
              <a:off x="5407441" y="2186081"/>
              <a:ext cx="634873" cy="354496"/>
            </a:xfrm>
            <a:prstGeom prst="rect">
              <a:avLst/>
            </a:prstGeom>
            <a:solidFill>
              <a:srgbClr val="B3CDC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B95FC04-6D76-BB95-5C1C-D6E8216AB86C}"/>
              </a:ext>
            </a:extLst>
          </p:cNvPr>
          <p:cNvGrpSpPr/>
          <p:nvPr/>
        </p:nvGrpSpPr>
        <p:grpSpPr>
          <a:xfrm>
            <a:off x="5232559" y="1970000"/>
            <a:ext cx="934866" cy="962136"/>
            <a:chOff x="5768231" y="3598127"/>
            <a:chExt cx="934866" cy="962136"/>
          </a:xfrm>
        </p:grpSpPr>
        <p:pic>
          <p:nvPicPr>
            <p:cNvPr id="39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CAC59079-29F0-B63F-D2DE-A5A06CAA4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9096">
              <a:off x="5768231" y="3834325"/>
              <a:ext cx="490201" cy="546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33AB6AEF-5CC7-AD4C-DCEC-43D1A8BAB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9096">
              <a:off x="6019281" y="3598127"/>
              <a:ext cx="490201" cy="546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10 PNG and SVG Sand Dust icons for free download | UIHere">
              <a:extLst>
                <a:ext uri="{FF2B5EF4-FFF2-40B4-BE49-F238E27FC236}">
                  <a16:creationId xmlns:a16="http://schemas.microsoft.com/office/drawing/2014/main" id="{E5722787-29DA-CCEF-6C41-8985423637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100000">
              <a:off x="5987183" y="3844349"/>
              <a:ext cx="755103" cy="67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7A1102C-B0A6-3338-21B9-16102D9C6500}"/>
              </a:ext>
            </a:extLst>
          </p:cNvPr>
          <p:cNvSpPr txBox="1"/>
          <p:nvPr/>
        </p:nvSpPr>
        <p:spPr>
          <a:xfrm>
            <a:off x="7050562" y="1239795"/>
            <a:ext cx="2780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Proxima Nova Rg" panose="02000506030000020004" pitchFamily="2" charset="0"/>
              </a:rPr>
              <a:t>Max Dust Loading</a:t>
            </a:r>
          </a:p>
          <a:p>
            <a:pPr algn="ctr"/>
            <a:r>
              <a:rPr lang="en-GB" sz="1400" b="1" dirty="0">
                <a:latin typeface="Proxima Nova Rg" panose="02000506030000020004" pitchFamily="2" charset="0"/>
              </a:rPr>
              <a:t>150 mg/m</a:t>
            </a:r>
            <a:r>
              <a:rPr lang="en-GB" sz="1400" b="1" baseline="30000" dirty="0">
                <a:latin typeface="Proxima Nova Rg" panose="02000506030000020004" pitchFamily="2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6EB3E5-49DB-B825-4D51-4D6E9B9C9E87}"/>
              </a:ext>
            </a:extLst>
          </p:cNvPr>
          <p:cNvSpPr txBox="1"/>
          <p:nvPr/>
        </p:nvSpPr>
        <p:spPr>
          <a:xfrm>
            <a:off x="4282282" y="1237487"/>
            <a:ext cx="2780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Proxima Nova Rg" panose="02000506030000020004" pitchFamily="2" charset="0"/>
              </a:rPr>
              <a:t>Continuous Loading</a:t>
            </a:r>
          </a:p>
          <a:p>
            <a:pPr algn="ctr"/>
            <a:r>
              <a:rPr lang="en-GB" sz="1400" b="1" dirty="0">
                <a:latin typeface="Proxima Nova Rg" panose="02000506030000020004" pitchFamily="2" charset="0"/>
              </a:rPr>
              <a:t>25 mg/m</a:t>
            </a:r>
            <a:r>
              <a:rPr lang="en-GB" sz="1400" b="1" baseline="30000" dirty="0">
                <a:latin typeface="Proxima Nova Rg" panose="02000506030000020004" pitchFamily="2" charset="0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29109E-D63E-B887-0654-3157EC006ADE}"/>
              </a:ext>
            </a:extLst>
          </p:cNvPr>
          <p:cNvSpPr txBox="1"/>
          <p:nvPr/>
        </p:nvSpPr>
        <p:spPr>
          <a:xfrm>
            <a:off x="1491588" y="1128260"/>
            <a:ext cx="3025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Proxima Nova Rg" panose="02000506030000020004" pitchFamily="2" charset="0"/>
              </a:rPr>
              <a:t>L.O.D</a:t>
            </a:r>
          </a:p>
          <a:p>
            <a:pPr algn="ctr"/>
            <a:r>
              <a:rPr lang="en-GB" sz="1400" b="1" dirty="0">
                <a:latin typeface="Proxima Nova Rg" panose="02000506030000020004" pitchFamily="2" charset="0"/>
              </a:rPr>
              <a:t>1 µm (micron) Particulate</a:t>
            </a:r>
          </a:p>
          <a:p>
            <a:pPr algn="ctr"/>
            <a:r>
              <a:rPr lang="en-GB" sz="1400" b="1" dirty="0">
                <a:latin typeface="Proxima Nova Rg" panose="02000506030000020004" pitchFamily="2" charset="0"/>
              </a:rPr>
              <a:t>1 µg/m</a:t>
            </a:r>
            <a:r>
              <a:rPr lang="en-GB" sz="1400" b="1" baseline="30000" dirty="0">
                <a:latin typeface="Proxima Nova Rg" panose="02000506030000020004" pitchFamily="2" charset="0"/>
              </a:rPr>
              <a:t>3</a:t>
            </a:r>
            <a:r>
              <a:rPr lang="en-GB" sz="1400" b="1" dirty="0">
                <a:latin typeface="Proxima Nova Rg" panose="02000506030000020004" pitchFamily="2" charset="0"/>
              </a:rPr>
              <a:t> (Microgram) Mass</a:t>
            </a:r>
          </a:p>
        </p:txBody>
      </p:sp>
    </p:spTree>
    <p:extLst>
      <p:ext uri="{BB962C8B-B14F-4D97-AF65-F5344CB8AC3E}">
        <p14:creationId xmlns:p14="http://schemas.microsoft.com/office/powerpoint/2010/main" val="331334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E30071-5CCD-483B-88CF-8EE8CE9CD0BA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8931E3-F8F3-43EC-AE95-368230B5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4B63C7-73BA-42FA-889D-AEB8ECB75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A602C0-8F31-400A-B7B6-D483D53F3425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6FFD1B-69DF-440F-A534-73EBF10452A7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2E5532-CB36-4EA2-AA0D-89450459F34C}"/>
              </a:ext>
            </a:extLst>
          </p:cNvPr>
          <p:cNvSpPr txBox="1"/>
          <p:nvPr/>
        </p:nvSpPr>
        <p:spPr>
          <a:xfrm>
            <a:off x="349622" y="612150"/>
            <a:ext cx="6380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Device Connectivity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CF318-F4F0-4974-A694-80CE1E57E96E}"/>
              </a:ext>
            </a:extLst>
          </p:cNvPr>
          <p:cNvSpPr txBox="1"/>
          <p:nvPr/>
        </p:nvSpPr>
        <p:spPr>
          <a:xfrm>
            <a:off x="349622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8A300B-5241-E92C-5420-B4DBFCEF9EA1}"/>
              </a:ext>
            </a:extLst>
          </p:cNvPr>
          <p:cNvGrpSpPr/>
          <p:nvPr/>
        </p:nvGrpSpPr>
        <p:grpSpPr>
          <a:xfrm>
            <a:off x="4757142" y="1037943"/>
            <a:ext cx="2677712" cy="3263438"/>
            <a:chOff x="4348842" y="1075479"/>
            <a:chExt cx="2875821" cy="35048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08B4AA3-A87D-4C94-BB11-A68196BFB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842" y="1075479"/>
              <a:ext cx="2875821" cy="3504882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BD5D955-C37F-D3C6-A60E-28D03006241E}"/>
                </a:ext>
              </a:extLst>
            </p:cNvPr>
            <p:cNvSpPr/>
            <p:nvPr/>
          </p:nvSpPr>
          <p:spPr>
            <a:xfrm>
              <a:off x="5407441" y="2186081"/>
              <a:ext cx="634873" cy="354496"/>
            </a:xfrm>
            <a:prstGeom prst="rect">
              <a:avLst/>
            </a:prstGeom>
            <a:solidFill>
              <a:srgbClr val="B3CDC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50E8A50C-8EE8-83E5-1D44-0ED98E6DD6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734" y="4332657"/>
            <a:ext cx="424498" cy="87981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048DA6B-9694-AD4F-8C6F-CE7A7E8AD4F3}"/>
              </a:ext>
            </a:extLst>
          </p:cNvPr>
          <p:cNvSpPr txBox="1"/>
          <p:nvPr/>
        </p:nvSpPr>
        <p:spPr>
          <a:xfrm>
            <a:off x="5633011" y="5204089"/>
            <a:ext cx="950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USB Data Download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F30AD6E-CDFA-F505-4A44-47608D6BB048}"/>
              </a:ext>
            </a:extLst>
          </p:cNvPr>
          <p:cNvSpPr txBox="1"/>
          <p:nvPr/>
        </p:nvSpPr>
        <p:spPr>
          <a:xfrm>
            <a:off x="9944968" y="5212471"/>
            <a:ext cx="1567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Windows / Mac PC </a:t>
            </a:r>
          </a:p>
          <a:p>
            <a:r>
              <a:rPr lang="en-GB" sz="1400" dirty="0">
                <a:latin typeface="Univers LT Std 45 Light" panose="020B0403020202020204" pitchFamily="34" charset="0"/>
              </a:rPr>
              <a:t>Or Network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8E5187-1606-EB0F-EBEC-864F7A60E9C4}"/>
              </a:ext>
            </a:extLst>
          </p:cNvPr>
          <p:cNvSpPr txBox="1"/>
          <p:nvPr/>
        </p:nvSpPr>
        <p:spPr>
          <a:xfrm>
            <a:off x="7225608" y="4641103"/>
            <a:ext cx="205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Ethernet or RS485 Serial</a:t>
            </a:r>
          </a:p>
          <a:p>
            <a:r>
              <a:rPr lang="en-GB" sz="1400" dirty="0">
                <a:latin typeface="Univers LT Std 45 Light" panose="020B0403020202020204" pitchFamily="34" charset="0"/>
              </a:rPr>
              <a:t>(Data Registers)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204362-AB26-C5AA-38BB-E58BDF27982F}"/>
              </a:ext>
            </a:extLst>
          </p:cNvPr>
          <p:cNvCxnSpPr>
            <a:cxnSpLocks/>
          </p:cNvCxnSpPr>
          <p:nvPr/>
        </p:nvCxnSpPr>
        <p:spPr>
          <a:xfrm>
            <a:off x="6528087" y="4637741"/>
            <a:ext cx="34543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7C1FE3-B329-C49F-49E0-7A64F54F77E3}"/>
              </a:ext>
            </a:extLst>
          </p:cNvPr>
          <p:cNvCxnSpPr>
            <a:cxnSpLocks/>
          </p:cNvCxnSpPr>
          <p:nvPr/>
        </p:nvCxnSpPr>
        <p:spPr>
          <a:xfrm>
            <a:off x="2161053" y="4637741"/>
            <a:ext cx="34543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Image result for Computer">
            <a:extLst>
              <a:ext uri="{FF2B5EF4-FFF2-40B4-BE49-F238E27FC236}">
                <a16:creationId xmlns:a16="http://schemas.microsoft.com/office/drawing/2014/main" id="{5FC7DBE4-6610-C48C-6132-02F729ABFA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37101" y="3691128"/>
            <a:ext cx="1604028" cy="160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844598F-1E28-752B-2032-067EE7BF644F}"/>
              </a:ext>
            </a:extLst>
          </p:cNvPr>
          <p:cNvCxnSpPr>
            <a:cxnSpLocks/>
          </p:cNvCxnSpPr>
          <p:nvPr/>
        </p:nvCxnSpPr>
        <p:spPr>
          <a:xfrm flipV="1">
            <a:off x="5615641" y="4091354"/>
            <a:ext cx="0" cy="54974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705C32D-8C36-08E4-703C-9D07D1A4FA6C}"/>
              </a:ext>
            </a:extLst>
          </p:cNvPr>
          <p:cNvCxnSpPr>
            <a:cxnSpLocks/>
          </p:cNvCxnSpPr>
          <p:nvPr/>
        </p:nvCxnSpPr>
        <p:spPr>
          <a:xfrm flipV="1">
            <a:off x="6528087" y="4091354"/>
            <a:ext cx="0" cy="54974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4F7BFB4-12F9-DE3F-68B5-50CC497940C5}"/>
              </a:ext>
            </a:extLst>
          </p:cNvPr>
          <p:cNvCxnSpPr>
            <a:cxnSpLocks/>
          </p:cNvCxnSpPr>
          <p:nvPr/>
        </p:nvCxnSpPr>
        <p:spPr>
          <a:xfrm flipV="1">
            <a:off x="6069970" y="4099661"/>
            <a:ext cx="0" cy="26656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Battery charging with solid fill">
            <a:extLst>
              <a:ext uri="{FF2B5EF4-FFF2-40B4-BE49-F238E27FC236}">
                <a16:creationId xmlns:a16="http://schemas.microsoft.com/office/drawing/2014/main" id="{33F31A56-CF12-C89C-A932-F3B1E9D97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7226" y="4183645"/>
            <a:ext cx="914400" cy="9144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BA4AECC9-0BEA-71F7-DC1F-5FDBFD5FBC3F}"/>
              </a:ext>
            </a:extLst>
          </p:cNvPr>
          <p:cNvSpPr txBox="1"/>
          <p:nvPr/>
        </p:nvSpPr>
        <p:spPr>
          <a:xfrm>
            <a:off x="2729146" y="4657336"/>
            <a:ext cx="2059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AC or DC Power Input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EAB06D9D-BD06-213E-0A16-441A5CA446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38" y="1776148"/>
            <a:ext cx="2031732" cy="126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FB2DC59B-82BE-5FAF-FEA1-D46A24EC234A}"/>
              </a:ext>
            </a:extLst>
          </p:cNvPr>
          <p:cNvSpPr txBox="1"/>
          <p:nvPr/>
        </p:nvSpPr>
        <p:spPr>
          <a:xfrm>
            <a:off x="9831762" y="3166803"/>
            <a:ext cx="1850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Breathe XS Desktop Application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CC9BFB4-43CE-261B-1524-1E73794EFED7}"/>
              </a:ext>
            </a:extLst>
          </p:cNvPr>
          <p:cNvCxnSpPr>
            <a:cxnSpLocks/>
          </p:cNvCxnSpPr>
          <p:nvPr/>
        </p:nvCxnSpPr>
        <p:spPr>
          <a:xfrm>
            <a:off x="495616" y="954220"/>
            <a:ext cx="35743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189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C8EDC6E-1F99-9250-7168-DE0C324B79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67" y="1158790"/>
            <a:ext cx="3749649" cy="33371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E30071-5CCD-483B-88CF-8EE8CE9CD0BA}"/>
              </a:ext>
            </a:extLst>
          </p:cNvPr>
          <p:cNvSpPr/>
          <p:nvPr/>
        </p:nvSpPr>
        <p:spPr>
          <a:xfrm>
            <a:off x="-2" y="5812221"/>
            <a:ext cx="12192000" cy="1045779"/>
          </a:xfrm>
          <a:prstGeom prst="rect">
            <a:avLst/>
          </a:prstGeom>
          <a:solidFill>
            <a:srgbClr val="F4E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8931E3-F8F3-43EC-AE95-368230B51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938" y="6177029"/>
            <a:ext cx="1975383" cy="3249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34B63C7-73BA-42FA-889D-AEB8ECB75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824" y="6177031"/>
            <a:ext cx="1670755" cy="3132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A602C0-8F31-400A-B7B6-D483D53F3425}"/>
              </a:ext>
            </a:extLst>
          </p:cNvPr>
          <p:cNvCxnSpPr>
            <a:cxnSpLocks/>
          </p:cNvCxnSpPr>
          <p:nvPr/>
        </p:nvCxnSpPr>
        <p:spPr>
          <a:xfrm>
            <a:off x="9609450" y="6177031"/>
            <a:ext cx="0" cy="31320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6FFD1B-69DF-440F-A534-73EBF10452A7}"/>
              </a:ext>
            </a:extLst>
          </p:cNvPr>
          <p:cNvSpPr txBox="1"/>
          <p:nvPr/>
        </p:nvSpPr>
        <p:spPr>
          <a:xfrm>
            <a:off x="6816278" y="6520231"/>
            <a:ext cx="363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latin typeface="Proxima Nova Rg" panose="02000506030000020004" pitchFamily="2" charset="0"/>
              </a:rPr>
              <a:t>Real-Time RCS Detection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2E5532-CB36-4EA2-AA0D-89450459F34C}"/>
              </a:ext>
            </a:extLst>
          </p:cNvPr>
          <p:cNvSpPr txBox="1"/>
          <p:nvPr/>
        </p:nvSpPr>
        <p:spPr>
          <a:xfrm>
            <a:off x="349622" y="612150"/>
            <a:ext cx="1769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Device Set-Up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CF318-F4F0-4974-A694-80CE1E57E96E}"/>
              </a:ext>
            </a:extLst>
          </p:cNvPr>
          <p:cNvSpPr txBox="1"/>
          <p:nvPr/>
        </p:nvSpPr>
        <p:spPr>
          <a:xfrm>
            <a:off x="349622" y="192137"/>
            <a:ext cx="4527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Univers LT Std 45 Light" panose="020B0403020202020204" pitchFamily="34" charset="0"/>
              </a:rPr>
              <a:t>Real-Time RCS Detection</a:t>
            </a:r>
            <a:endParaRPr lang="en-GB" sz="2000" b="1" dirty="0">
              <a:latin typeface="Univers LT Std 45 Light" panose="020B0403020202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7C1FE3-B329-C49F-49E0-7A64F54F77E3}"/>
              </a:ext>
            </a:extLst>
          </p:cNvPr>
          <p:cNvCxnSpPr>
            <a:cxnSpLocks/>
          </p:cNvCxnSpPr>
          <p:nvPr/>
        </p:nvCxnSpPr>
        <p:spPr>
          <a:xfrm>
            <a:off x="304876" y="3137468"/>
            <a:ext cx="2398461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844598F-1E28-752B-2032-067EE7BF644F}"/>
              </a:ext>
            </a:extLst>
          </p:cNvPr>
          <p:cNvCxnSpPr>
            <a:cxnSpLocks/>
          </p:cNvCxnSpPr>
          <p:nvPr/>
        </p:nvCxnSpPr>
        <p:spPr>
          <a:xfrm flipV="1">
            <a:off x="6096000" y="1213910"/>
            <a:ext cx="0" cy="412429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4F7BFB4-12F9-DE3F-68B5-50CC497940C5}"/>
              </a:ext>
            </a:extLst>
          </p:cNvPr>
          <p:cNvCxnSpPr>
            <a:cxnSpLocks/>
          </p:cNvCxnSpPr>
          <p:nvPr/>
        </p:nvCxnSpPr>
        <p:spPr>
          <a:xfrm flipV="1">
            <a:off x="2703337" y="2883996"/>
            <a:ext cx="0" cy="26656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BA4AECC9-0BEA-71F7-DC1F-5FDBFD5FBC3F}"/>
              </a:ext>
            </a:extLst>
          </p:cNvPr>
          <p:cNvSpPr txBox="1"/>
          <p:nvPr/>
        </p:nvSpPr>
        <p:spPr>
          <a:xfrm>
            <a:off x="250985" y="2795397"/>
            <a:ext cx="2059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AC Power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CDABD7-A6CA-9D31-3E49-8107477BAE6D}"/>
              </a:ext>
            </a:extLst>
          </p:cNvPr>
          <p:cNvGrpSpPr/>
          <p:nvPr/>
        </p:nvGrpSpPr>
        <p:grpSpPr>
          <a:xfrm>
            <a:off x="7977615" y="1075314"/>
            <a:ext cx="3022095" cy="4259178"/>
            <a:chOff x="7517436" y="1047110"/>
            <a:chExt cx="3022095" cy="4259178"/>
          </a:xfrm>
        </p:grpSpPr>
        <p:pic>
          <p:nvPicPr>
            <p:cNvPr id="28" name="Picture 4" descr="Gorilla GSS-100 Speaker Stand">
              <a:extLst>
                <a:ext uri="{FF2B5EF4-FFF2-40B4-BE49-F238E27FC236}">
                  <a16:creationId xmlns:a16="http://schemas.microsoft.com/office/drawing/2014/main" id="{F4A0ED56-F39A-19F0-2F25-2F5357518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7436" y="2284193"/>
              <a:ext cx="3022095" cy="3022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94E1D84-2AB7-B843-9350-8E85B7BA1606}"/>
                </a:ext>
              </a:extLst>
            </p:cNvPr>
            <p:cNvGrpSpPr/>
            <p:nvPr/>
          </p:nvGrpSpPr>
          <p:grpSpPr>
            <a:xfrm>
              <a:off x="8521329" y="1228438"/>
              <a:ext cx="1035284" cy="1303348"/>
              <a:chOff x="453500" y="1608190"/>
              <a:chExt cx="1748676" cy="2201456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30" name="Rectangle: Top Corners Snipped 29">
                <a:extLst>
                  <a:ext uri="{FF2B5EF4-FFF2-40B4-BE49-F238E27FC236}">
                    <a16:creationId xmlns:a16="http://schemas.microsoft.com/office/drawing/2014/main" id="{2FBD072F-0348-66EF-F13F-C9C095755A2E}"/>
                  </a:ext>
                </a:extLst>
              </p:cNvPr>
              <p:cNvSpPr/>
              <p:nvPr/>
            </p:nvSpPr>
            <p:spPr>
              <a:xfrm>
                <a:off x="453500" y="1608190"/>
                <a:ext cx="1748676" cy="1087021"/>
              </a:xfrm>
              <a:prstGeom prst="snip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Rectangle: Top Corners Snipped 30">
                <a:extLst>
                  <a:ext uri="{FF2B5EF4-FFF2-40B4-BE49-F238E27FC236}">
                    <a16:creationId xmlns:a16="http://schemas.microsoft.com/office/drawing/2014/main" id="{6F01AFEE-9B74-B4FE-C257-F8DD0169243C}"/>
                  </a:ext>
                </a:extLst>
              </p:cNvPr>
              <p:cNvSpPr/>
              <p:nvPr/>
            </p:nvSpPr>
            <p:spPr>
              <a:xfrm rot="10800000">
                <a:off x="453500" y="2695211"/>
                <a:ext cx="1748676" cy="1114435"/>
              </a:xfrm>
              <a:prstGeom prst="snip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EF8D31-6C7F-333E-5792-757ADD040EB4}"/>
                </a:ext>
              </a:extLst>
            </p:cNvPr>
            <p:cNvGrpSpPr/>
            <p:nvPr/>
          </p:nvGrpSpPr>
          <p:grpSpPr>
            <a:xfrm>
              <a:off x="8395953" y="1047110"/>
              <a:ext cx="1343864" cy="1637823"/>
              <a:chOff x="4348842" y="1075479"/>
              <a:chExt cx="2875821" cy="3504882"/>
            </a:xfrm>
          </p:grpSpPr>
          <p:pic>
            <p:nvPicPr>
              <p:cNvPr id="33" name="Picture 32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70603DA9-0F8A-CE7C-C932-F35EC7034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8842" y="1075479"/>
                <a:ext cx="2875821" cy="3504882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6D71B13-3AF0-6C69-0BCC-803C841D6200}"/>
                  </a:ext>
                </a:extLst>
              </p:cNvPr>
              <p:cNvSpPr/>
              <p:nvPr/>
            </p:nvSpPr>
            <p:spPr>
              <a:xfrm>
                <a:off x="5407441" y="2186081"/>
                <a:ext cx="634873" cy="354496"/>
              </a:xfrm>
              <a:prstGeom prst="rect">
                <a:avLst/>
              </a:prstGeom>
              <a:solidFill>
                <a:srgbClr val="B3CDC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5E3F1F-99D0-CF07-4DB9-C1128E77D5BB}"/>
              </a:ext>
            </a:extLst>
          </p:cNvPr>
          <p:cNvGrpSpPr/>
          <p:nvPr/>
        </p:nvGrpSpPr>
        <p:grpSpPr>
          <a:xfrm>
            <a:off x="2275959" y="1372683"/>
            <a:ext cx="1343864" cy="1637823"/>
            <a:chOff x="4348842" y="1075479"/>
            <a:chExt cx="2875821" cy="3504882"/>
          </a:xfrm>
        </p:grpSpPr>
        <p:pic>
          <p:nvPicPr>
            <p:cNvPr id="36" name="Picture 3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9A799DA-B1F6-AC6D-B274-011AACC55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842" y="1075479"/>
              <a:ext cx="2875821" cy="3504882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A5B302-C16F-D86C-64F6-1AAB58D4C186}"/>
                </a:ext>
              </a:extLst>
            </p:cNvPr>
            <p:cNvSpPr/>
            <p:nvPr/>
          </p:nvSpPr>
          <p:spPr>
            <a:xfrm>
              <a:off x="5407441" y="2186081"/>
              <a:ext cx="634873" cy="354496"/>
            </a:xfrm>
            <a:prstGeom prst="rect">
              <a:avLst/>
            </a:prstGeom>
            <a:solidFill>
              <a:srgbClr val="B3CDC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9489CFD-21D0-83FC-6BFB-D94895672B55}"/>
              </a:ext>
            </a:extLst>
          </p:cNvPr>
          <p:cNvSpPr txBox="1"/>
          <p:nvPr/>
        </p:nvSpPr>
        <p:spPr>
          <a:xfrm>
            <a:off x="1887144" y="5419468"/>
            <a:ext cx="2121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Univers LT Std 45 Light" panose="020B0403020202020204" pitchFamily="34" charset="0"/>
              </a:rPr>
              <a:t>Fixed Location Monitoring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9B6C0C-45DD-9A90-8C4D-0912DCC455C8}"/>
              </a:ext>
            </a:extLst>
          </p:cNvPr>
          <p:cNvSpPr txBox="1"/>
          <p:nvPr/>
        </p:nvSpPr>
        <p:spPr>
          <a:xfrm>
            <a:off x="8467316" y="5419468"/>
            <a:ext cx="2121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Univers LT Std 45 Light" panose="020B0403020202020204" pitchFamily="34" charset="0"/>
              </a:rPr>
              <a:t>Transportable Monitoring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7939C7F-6835-2A47-3EC1-02BD9A06372E}"/>
              </a:ext>
            </a:extLst>
          </p:cNvPr>
          <p:cNvCxnSpPr>
            <a:cxnSpLocks/>
          </p:cNvCxnSpPr>
          <p:nvPr/>
        </p:nvCxnSpPr>
        <p:spPr>
          <a:xfrm>
            <a:off x="304875" y="3551770"/>
            <a:ext cx="285791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4E3B6E4-7AE8-2BD6-2284-EA9C716ADC69}"/>
              </a:ext>
            </a:extLst>
          </p:cNvPr>
          <p:cNvCxnSpPr>
            <a:cxnSpLocks/>
          </p:cNvCxnSpPr>
          <p:nvPr/>
        </p:nvCxnSpPr>
        <p:spPr>
          <a:xfrm flipV="1">
            <a:off x="3162794" y="2888271"/>
            <a:ext cx="0" cy="683533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F95A1E1-2757-05FA-F0C3-808139508DCD}"/>
              </a:ext>
            </a:extLst>
          </p:cNvPr>
          <p:cNvSpPr txBox="1"/>
          <p:nvPr/>
        </p:nvSpPr>
        <p:spPr>
          <a:xfrm>
            <a:off x="236010" y="3243993"/>
            <a:ext cx="2059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Data / Comms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247A62-4CE5-E11C-950D-752B52342300}"/>
              </a:ext>
            </a:extLst>
          </p:cNvPr>
          <p:cNvGrpSpPr/>
          <p:nvPr/>
        </p:nvGrpSpPr>
        <p:grpSpPr>
          <a:xfrm>
            <a:off x="6960489" y="3026767"/>
            <a:ext cx="1127110" cy="1045780"/>
            <a:chOff x="4223010" y="1324169"/>
            <a:chExt cx="4030481" cy="3739650"/>
          </a:xfrm>
        </p:grpSpPr>
        <p:pic>
          <p:nvPicPr>
            <p:cNvPr id="51" name="Picture 6">
              <a:extLst>
                <a:ext uri="{FF2B5EF4-FFF2-40B4-BE49-F238E27FC236}">
                  <a16:creationId xmlns:a16="http://schemas.microsoft.com/office/drawing/2014/main" id="{A54468D5-2A12-A3CB-EBD8-278FFC7C67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33"/>
            <a:stretch/>
          </p:blipFill>
          <p:spPr bwMode="auto">
            <a:xfrm rot="5400000">
              <a:off x="7765664" y="3286296"/>
              <a:ext cx="442105" cy="533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1" descr="A picture containing parking, meter, cellphone, computer&#10;&#10;Description automatically generated">
              <a:extLst>
                <a:ext uri="{FF2B5EF4-FFF2-40B4-BE49-F238E27FC236}">
                  <a16:creationId xmlns:a16="http://schemas.microsoft.com/office/drawing/2014/main" id="{DB59DAA0-6F46-F823-F2B0-5EF95364E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010" y="1324169"/>
              <a:ext cx="3745979" cy="3739650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5B8D425-FEEF-DAB9-2A2C-CF9390D6F2F3}"/>
                </a:ext>
              </a:extLst>
            </p:cNvPr>
            <p:cNvSpPr/>
            <p:nvPr/>
          </p:nvSpPr>
          <p:spPr>
            <a:xfrm>
              <a:off x="5423269" y="3246418"/>
              <a:ext cx="157281" cy="613301"/>
            </a:xfrm>
            <a:prstGeom prst="rect">
              <a:avLst/>
            </a:prstGeom>
            <a:solidFill>
              <a:srgbClr val="009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FE021E5-39C6-8EA1-DD6F-23B8BB6767ED}"/>
                </a:ext>
              </a:extLst>
            </p:cNvPr>
            <p:cNvSpPr/>
            <p:nvPr/>
          </p:nvSpPr>
          <p:spPr>
            <a:xfrm>
              <a:off x="5731706" y="2769471"/>
              <a:ext cx="739692" cy="774972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DF202AB-72F8-3E5D-48E8-82255E9B4B1C}"/>
                </a:ext>
              </a:extLst>
            </p:cNvPr>
            <p:cNvSpPr/>
            <p:nvPr/>
          </p:nvSpPr>
          <p:spPr>
            <a:xfrm>
              <a:off x="5726153" y="3108266"/>
              <a:ext cx="739692" cy="774972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03F0290-E36E-7CA1-70B9-2F2B764F6AB3}"/>
                </a:ext>
              </a:extLst>
            </p:cNvPr>
            <p:cNvSpPr/>
            <p:nvPr/>
          </p:nvSpPr>
          <p:spPr>
            <a:xfrm>
              <a:off x="5603133" y="2126936"/>
              <a:ext cx="999180" cy="559699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02FC839D-E054-0D63-804D-8F413FAE59A3}"/>
                </a:ext>
              </a:extLst>
            </p:cNvPr>
            <p:cNvSpPr/>
            <p:nvPr/>
          </p:nvSpPr>
          <p:spPr>
            <a:xfrm>
              <a:off x="5639715" y="2237563"/>
              <a:ext cx="926016" cy="377982"/>
            </a:xfrm>
            <a:prstGeom prst="roundRect">
              <a:avLst>
                <a:gd name="adj" fmla="val 5464"/>
              </a:avLst>
            </a:prstGeom>
            <a:solidFill>
              <a:srgbClr val="C1C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1" name="Picture 70" descr="A picture containing parking, meter, cellphone, computer&#10;&#10;Description automatically generated">
              <a:extLst>
                <a:ext uri="{FF2B5EF4-FFF2-40B4-BE49-F238E27FC236}">
                  <a16:creationId xmlns:a16="http://schemas.microsoft.com/office/drawing/2014/main" id="{65C5167F-56E2-D3F7-29D4-434E97C5D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90" t="60707" r="41981" b="36325"/>
            <a:stretch/>
          </p:blipFill>
          <p:spPr>
            <a:xfrm>
              <a:off x="5705273" y="2931676"/>
              <a:ext cx="773874" cy="140442"/>
            </a:xfrm>
            <a:prstGeom prst="rect">
              <a:avLst/>
            </a:prstGeom>
          </p:spPr>
        </p:pic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7DF08E0-5148-273C-8658-B055F4AEB3D7}"/>
              </a:ext>
            </a:extLst>
          </p:cNvPr>
          <p:cNvCxnSpPr>
            <a:cxnSpLocks/>
          </p:cNvCxnSpPr>
          <p:nvPr/>
        </p:nvCxnSpPr>
        <p:spPr>
          <a:xfrm>
            <a:off x="8058308" y="3647659"/>
            <a:ext cx="1224118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884A7B3-7D5C-334B-03F2-2F96CCC1BE6A}"/>
              </a:ext>
            </a:extLst>
          </p:cNvPr>
          <p:cNvCxnSpPr>
            <a:cxnSpLocks/>
          </p:cNvCxnSpPr>
          <p:nvPr/>
        </p:nvCxnSpPr>
        <p:spPr>
          <a:xfrm flipV="1">
            <a:off x="9282426" y="2589600"/>
            <a:ext cx="0" cy="10532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AAB9EE5-96E6-AE82-9903-B763937C09E1}"/>
              </a:ext>
            </a:extLst>
          </p:cNvPr>
          <p:cNvSpPr txBox="1"/>
          <p:nvPr/>
        </p:nvSpPr>
        <p:spPr>
          <a:xfrm>
            <a:off x="8191438" y="3338849"/>
            <a:ext cx="2059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DC Power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FAF9EF5F-A26E-ED1C-4EF0-ED59877018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142" y="2795397"/>
            <a:ext cx="424498" cy="87981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51A7858D-560B-7F23-3480-34A278A5BFDB}"/>
              </a:ext>
            </a:extLst>
          </p:cNvPr>
          <p:cNvSpPr txBox="1"/>
          <p:nvPr/>
        </p:nvSpPr>
        <p:spPr>
          <a:xfrm>
            <a:off x="10100419" y="3666829"/>
            <a:ext cx="950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Univers LT Std 45 Light" panose="020B0403020202020204" pitchFamily="34" charset="0"/>
              </a:rPr>
              <a:t>USB Data Download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6F12B05-23CE-C62B-3463-780C1CA24852}"/>
              </a:ext>
            </a:extLst>
          </p:cNvPr>
          <p:cNvCxnSpPr>
            <a:cxnSpLocks/>
          </p:cNvCxnSpPr>
          <p:nvPr/>
        </p:nvCxnSpPr>
        <p:spPr>
          <a:xfrm>
            <a:off x="495616" y="954220"/>
            <a:ext cx="35743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13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Version xmlns="8cef9ebd-105a-40d4-874b-eee2de43f77d" xsi:nil="true"/>
    <MigrationWizId xmlns="8cef9ebd-105a-40d4-874b-eee2de43f77d" xsi:nil="true"/>
    <lcf76f155ced4ddcb4097134ff3c332f xmlns="8cef9ebd-105a-40d4-874b-eee2de43f77d">
      <Terms xmlns="http://schemas.microsoft.com/office/infopath/2007/PartnerControls"/>
    </lcf76f155ced4ddcb4097134ff3c332f>
    <MigrationWizIdPermissions xmlns="8cef9ebd-105a-40d4-874b-eee2de43f77d" xsi:nil="true"/>
    <TaxCatchAll xmlns="a05c6304-d6a9-4e84-aa5b-3a55e4aed6b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DA0DB0BBD2C146984E36C7D9E4B5E4" ma:contentTypeVersion="22" ma:contentTypeDescription="Create a new document." ma:contentTypeScope="" ma:versionID="6365c5f95ff47104d18a9761e2cbac0e">
  <xsd:schema xmlns:xsd="http://www.w3.org/2001/XMLSchema" xmlns:xs="http://www.w3.org/2001/XMLSchema" xmlns:p="http://schemas.microsoft.com/office/2006/metadata/properties" xmlns:ns2="8cef9ebd-105a-40d4-874b-eee2de43f77d" xmlns:ns3="a05c6304-d6a9-4e84-aa5b-3a55e4aed6b5" targetNamespace="http://schemas.microsoft.com/office/2006/metadata/properties" ma:root="true" ma:fieldsID="a400f26d09821674acf89633e3dbdec1" ns2:_="" ns3:_="">
    <xsd:import namespace="8cef9ebd-105a-40d4-874b-eee2de43f77d"/>
    <xsd:import namespace="a05c6304-d6a9-4e84-aa5b-3a55e4aed6b5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ef9ebd-105a-40d4-874b-eee2de43f77d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6359c5d1-4805-4d3b-a3c9-eb510871c3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c6304-d6a9-4e84-aa5b-3a55e4aed6b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76664084-652c-4e00-a028-fdbbe3813fde}" ma:internalName="TaxCatchAll" ma:showField="CatchAllData" ma:web="a05c6304-d6a9-4e84-aa5b-3a55e4aed6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55DE94-4446-4794-80CF-14BA4AB320FD}">
  <ds:schemaRefs>
    <ds:schemaRef ds:uri="http://schemas.microsoft.com/office/2006/metadata/properties"/>
    <ds:schemaRef ds:uri="http://schemas.microsoft.com/office/infopath/2007/PartnerControls"/>
    <ds:schemaRef ds:uri="8cef9ebd-105a-40d4-874b-eee2de43f77d"/>
    <ds:schemaRef ds:uri="a05c6304-d6a9-4e84-aa5b-3a55e4aed6b5"/>
  </ds:schemaRefs>
</ds:datastoreItem>
</file>

<file path=customXml/itemProps2.xml><?xml version="1.0" encoding="utf-8"?>
<ds:datastoreItem xmlns:ds="http://schemas.openxmlformats.org/officeDocument/2006/customXml" ds:itemID="{4CBCCBCC-10F5-4BC7-88B2-9F1E2DAF91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91E823-7F46-43CE-AE59-BD445DA5D2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ef9ebd-105a-40d4-874b-eee2de43f77d"/>
    <ds:schemaRef ds:uri="a05c6304-d6a9-4e84-aa5b-3a55e4aed6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2771</TotalTime>
  <Words>680</Words>
  <Application>Microsoft Office PowerPoint</Application>
  <PresentationFormat>Widescreen</PresentationFormat>
  <Paragraphs>157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-apple-system</vt:lpstr>
      <vt:lpstr>Arial</vt:lpstr>
      <vt:lpstr>Calibri</vt:lpstr>
      <vt:lpstr>Calibri Light</vt:lpstr>
      <vt:lpstr>Proxima Nova Rg</vt:lpstr>
      <vt:lpstr>Univers Light</vt:lpstr>
      <vt:lpstr>Univers LT Std 45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Hudson</dc:creator>
  <cp:lastModifiedBy>Tony Johlie</cp:lastModifiedBy>
  <cp:revision>14</cp:revision>
  <cp:lastPrinted>2022-08-10T06:33:56Z</cp:lastPrinted>
  <dcterms:created xsi:type="dcterms:W3CDTF">2022-01-13T09:15:39Z</dcterms:created>
  <dcterms:modified xsi:type="dcterms:W3CDTF">2026-02-05T15:19:11Z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0x01010033DA0DB0BBD2C146984E36C7D9E4B5E4</vt:lpwstr>
  </property>
  <property fmtid="{D5CDD505-2E9C-101B-9397-08002B2CF9AE}" pid="3" name="MediaServiceImageTags">
    <vt:lpwstr/>
  </property>
</Properties>
</file>